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7" r:id="rId3"/>
    <p:sldId id="256" r:id="rId4"/>
    <p:sldId id="258" r:id="rId5"/>
    <p:sldId id="259" r:id="rId6"/>
    <p:sldId id="265" r:id="rId7"/>
    <p:sldId id="260" r:id="rId8"/>
    <p:sldId id="276" r:id="rId9"/>
    <p:sldId id="277" r:id="rId10"/>
    <p:sldId id="278" r:id="rId11"/>
    <p:sldId id="272" r:id="rId12"/>
    <p:sldId id="283" r:id="rId13"/>
    <p:sldId id="281" r:id="rId14"/>
    <p:sldId id="279" r:id="rId15"/>
    <p:sldId id="284" r:id="rId16"/>
    <p:sldId id="282" r:id="rId17"/>
    <p:sldId id="274" r:id="rId18"/>
    <p:sldId id="287" r:id="rId19"/>
    <p:sldId id="288" r:id="rId20"/>
    <p:sldId id="264" r:id="rId21"/>
    <p:sldId id="285" r:id="rId22"/>
    <p:sldId id="280" r:id="rId23"/>
    <p:sldId id="268" r:id="rId24"/>
    <p:sldId id="269" r:id="rId25"/>
    <p:sldId id="270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BDAA"/>
    <a:srgbClr val="FF0066"/>
    <a:srgbClr val="BD92DE"/>
    <a:srgbClr val="FA6111"/>
    <a:srgbClr val="F7E5F4"/>
    <a:srgbClr val="FAC513"/>
    <a:srgbClr val="F9EDF9"/>
    <a:srgbClr val="D2288F"/>
    <a:srgbClr val="016FC4"/>
    <a:srgbClr val="C3E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4660"/>
  </p:normalViewPr>
  <p:slideViewPr>
    <p:cSldViewPr snapToGrid="0">
      <p:cViewPr>
        <p:scale>
          <a:sx n="46" d="100"/>
          <a:sy n="46" d="100"/>
        </p:scale>
        <p:origin x="15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471510-5E91-4BEE-A1C2-50A3638F16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342545-9FB6-49B6-B92B-ABDC64D72B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7454B-78F3-4E1B-B851-5ADF17AEC03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865AF-64EB-49E2-BA4E-3505FC5EC0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CFEFB-9599-4AFC-A84C-EFA72AA80F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2C557-A91B-46F9-BFEC-B5758163DD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7742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CF796-DE40-4E21-82F0-73C804963430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AC8D0-5A23-4B25-B5D8-13EDAA9378C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295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C8D0-5A23-4B25-B5D8-13EDAA9378C9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647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C8D0-5A23-4B25-B5D8-13EDAA9378C9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57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6062-E5FD-49DA-B0D6-BE9CC96F6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AD95B-BBB1-48F2-8F4A-22075931F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9C84C-AF2A-4B25-A23E-3B485B66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5" name="NGUYỄN THỊ CẨM DUYÊN">
            <a:extLst>
              <a:ext uri="{FF2B5EF4-FFF2-40B4-BE49-F238E27FC236}">
                <a16:creationId xmlns:a16="http://schemas.microsoft.com/office/drawing/2014/main" id="{424909DB-F79E-4CB5-BE3C-5824B215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6ED4C-4162-4902-97A5-9A03873D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0371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F203A-7CFC-4C83-AEC4-F50194821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03FCB-D502-402B-AAE4-FCE68FE12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30E2A-06B7-4D8B-9629-5108B9746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82906-FB00-4D65-AEE7-ED194C536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2A799-B4EE-423B-9CFB-30774E2E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45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882938-D180-4760-821B-191222EFCB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F2314-321A-4A00-ABF4-2F7862F3F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AFE22-FB19-4FE9-9699-C045CE4B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C21A0-D90E-422B-9DD7-16D7F3BDD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EC530-0044-4A2B-A4BB-AC9344F9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32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1BB72-878C-214C-FA60-76FA459CB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2F1F62-B032-52C9-6451-191C786EB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07E49-2527-C63D-F38D-6632589D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7D026-E965-7466-298A-D6E17233A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8EB07-83B3-E122-2745-24F75293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49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6397B-54D4-687D-BFE5-3668DDBF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FE977-2A44-5515-F61A-15006D68D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8B4A-50B8-DB6D-1B64-841254776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ACCB8-0CC3-85B8-2957-2FA448F75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FBF63-4C6C-FA6F-AAA6-A9AC167F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62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BDEF-AFAA-58C1-0F95-BA7CACAA4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33019-564F-8F81-ECE2-DF94A14D7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445C2-3816-F101-B1D9-9DAF1E4DA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6D0C5-F10C-8968-D069-21B2273BC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F5EA3-48E8-00B4-80D6-2AD7B92BE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84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12F43-DFBD-0A58-3A24-F1BDAFAB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AEFFB-08AB-9F56-9E38-9482B1A64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31D1D-D57A-4C33-3E9E-8BC6E83C5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53933-C94B-D336-A624-FF98F149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FB7E4-5F76-C493-0E40-6E9A9C708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7F978-E867-EC6A-1B69-D81F7A43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16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C0DF-7FE4-9B7E-534B-6E805D83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45BF-AA2A-F11B-E624-E776515E3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C9418-7E9E-A6B1-DE84-40BF8088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9C4097-6828-CCBD-703A-53132ABBC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FEA2B0-F1B4-0357-3A78-0DE1E25B6F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215A-BCBD-E350-4B9B-26B92A4BF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F9828-80E5-F910-A06E-A46BEDC3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0836BA-413D-ACC4-EE37-C8CB986E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36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8F07-23F6-EA2F-60FD-8CF4CCC59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338374-83A5-D2C1-DECA-D5A35604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50DC0-76AE-F895-E7F7-B53A3AEB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3A6EE-1A3B-2EBE-316F-C737482E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58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5C2280-60D1-FA6A-0BAB-37597FBF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4C78B-59F3-180B-C8E1-7DFF02BCB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BB5F6-FEFB-F9ED-C8CE-B4449248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87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60126-0D9F-A464-CDA6-6AAA97F30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03BF4-E779-9D0A-920B-26A6A5873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936EF-A3E8-5688-6453-38205EC70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B6F0A-3CCF-2FF4-A917-3C64E9EDF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1EE21-CCEE-7CBC-401A-0156C216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FB0B7-0750-7367-2788-26F403D7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07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83485-576F-4A76-AE25-AFE2F254E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NGUYỄN THỊ CẨM DUYÊN">
            <a:extLst>
              <a:ext uri="{FF2B5EF4-FFF2-40B4-BE49-F238E27FC236}">
                <a16:creationId xmlns:a16="http://schemas.microsoft.com/office/drawing/2014/main" id="{E676F351-8AE8-418C-A665-D3DDF85AE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06FA-6415-4027-BF70-CE36C6705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71EA6-8B2B-4226-BD3C-29858712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6341B-2866-42A9-AEBF-5F857317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322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85D0-69F3-4717-7505-2B1909C9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25A31-49CE-14D7-4515-7BC83FAEF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2AA1A7-738D-3D0C-A707-1EAE1778B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04EF6-1023-737D-68A6-443F1C02F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92CBF-DA1E-38FE-1FFF-1C25FE3F5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454E9-42C5-A610-DF2C-46D72D42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86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BF0D-15DB-45E5-A37F-EE40BE068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DF01B3-E3B3-E0D9-4559-A0F01F9EC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E6B67-C672-E224-AC19-AFD2E10D9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198F7-614C-DF46-67F5-00E8B642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DE23A-D33F-E5FC-7FDD-7293C5B5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06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133B0C-19AE-0DF9-61C7-57AB15640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1B4FE4-0406-A45A-A8E2-2DDA3768B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B5C70-1E7A-924E-B473-E369EDAD8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2EAA4-88D8-3186-CE3D-F50D1F3D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1DCDB-6ADD-2C54-BAF6-F1560E3DA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2A469-B665-4785-B61C-2BC929C5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D996E-430D-4DC8-9BEA-78312AF83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NGUYỄN THỊ CẨM DUYÊN">
            <a:extLst>
              <a:ext uri="{FF2B5EF4-FFF2-40B4-BE49-F238E27FC236}">
                <a16:creationId xmlns:a16="http://schemas.microsoft.com/office/drawing/2014/main" id="{20E73A09-117F-465D-962E-92E711D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10B03-0CD7-4EFE-BAC6-3E870C6E9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224D1-E4B0-4E62-BE82-4604B859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68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26D60-9F5E-4AA5-A2D0-A4F4CB017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NGUYỄN THỊ CẨM DUYÊN">
            <a:extLst>
              <a:ext uri="{FF2B5EF4-FFF2-40B4-BE49-F238E27FC236}">
                <a16:creationId xmlns:a16="http://schemas.microsoft.com/office/drawing/2014/main" id="{6EBC2F4F-5920-43B0-BEFA-4544E9AF4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E807E-FFCE-4653-BF5F-72F74E4AC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071D5-A9EA-4B51-8301-75525656A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788AC-D4EC-4E47-855C-3E1192F5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0A5E2-AC3C-495D-ADC1-212C6231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17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B5726-E4C3-463D-8AA9-8079E094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78DF8-C4E3-4873-944E-43F65BFDD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A57EA-7986-432F-A2BC-6140DDE5D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28387-CAD8-422D-914A-203C44998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8AFA9-11D5-4EDC-9E01-3FFB2969E0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41CD7-F7D8-4018-B70A-F2ACA4F3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07AEC-04DA-4C90-89CA-77657FA2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74804D-DA97-4C8C-8AE0-B929F804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16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CE460-E930-4C26-A4F7-16A4E596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5AB5C-9B1B-45CC-B5F0-A1D244C6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286124-34D4-4A77-A689-E272590C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B7749-0606-43C5-9097-4B7E95B8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223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FECC26-596C-44A6-8A39-14C0F6B8F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60186-C89E-448A-9FDC-8D95B282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FBCFC-8C36-45F1-9871-6BE2F0CC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748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80A5-0403-4987-8137-8FDEA4BC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48797-8AE2-4DE5-857A-24A7665E1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854AC-7604-4FE7-AD16-0E2548573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3BFE1-0C6E-4390-90C8-8E830132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F96DA-44F0-4B00-8586-0ADAD3D6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A6A63-1D4B-48AC-8FEE-56DEB6DC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054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10FD-6C2C-4251-8EC3-9A2BE34CA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FC3598-B43B-490C-952E-152D248DB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738E9-F83D-4298-8E7C-45811A62D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D35EA-9335-4538-BF31-450DDDC4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599D6-F78A-4A5A-8185-165F9306A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54A62-94BE-46AE-9F25-D47D1A5A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44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590">
              <a:srgbClr val="F8E8F5"/>
            </a:gs>
            <a:gs pos="0">
              <a:srgbClr val="F7E5F4"/>
            </a:gs>
            <a:gs pos="74000">
              <a:srgbClr val="EFCDEF"/>
            </a:gs>
            <a:gs pos="83000">
              <a:srgbClr val="DEC3EF"/>
            </a:gs>
            <a:gs pos="100000">
              <a:srgbClr val="C3C2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GUYỄN THỊ CẨM DUYÊN">
            <a:extLst>
              <a:ext uri="{FF2B5EF4-FFF2-40B4-BE49-F238E27FC236}">
                <a16:creationId xmlns:a16="http://schemas.microsoft.com/office/drawing/2014/main" id="{9BE6A556-1B57-4E81-8C1D-E66F688CE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15D82-C530-4BDF-A627-A2F6DF798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DD3F8-5FD9-4A66-B461-09849F70E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F2F32-EE4D-4CE0-B5C1-4A266558650B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E0EBE-FF92-43B7-8D9C-3C979DCA5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D1A18-AEE7-4C20-9FF0-B0C8FBA4C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C2053-0A1D-4169-B09D-D64AB1E16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264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F2FD07-5B92-33E2-A66A-C2C0F6AAF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3DFBD-311B-2F4E-261F-38051B0A8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B15C9-3ADE-5B25-42C5-30978A12D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E2B4-2EEE-4D21-BB48-6DE146EE07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FAF95-E94E-C8EE-15D8-F3C89CE73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3B17D-49D2-78A9-F954-BAE82BE47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FBD82-B310-45ED-8887-CF35CE05DE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F9B8B-7897-7BC1-BE26-D5BA450A50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41396" y="113665"/>
            <a:ext cx="39360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8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hyperlink" Target="https://4kwallpapers.com/5k-wallpapers/?page=86" TargetMode="Externa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svg"/><Relationship Id="rId11" Type="http://schemas.openxmlformats.org/officeDocument/2006/relationships/image" Target="../media/image40.sv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21.png"/><Relationship Id="rId10" Type="http://schemas.openxmlformats.org/officeDocument/2006/relationships/image" Target="../media/image46.sv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openxmlformats.org/officeDocument/2006/relationships/image" Target="../media/image4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12" Type="http://schemas.openxmlformats.org/officeDocument/2006/relationships/image" Target="../media/image4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50.sv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3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microsoft.com/office/2007/relationships/hdphoto" Target="../media/hdphoto3.wdp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6.sv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58.png"/><Relationship Id="rId5" Type="http://schemas.openxmlformats.org/officeDocument/2006/relationships/image" Target="../media/image45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6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6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61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65.png"/><Relationship Id="rId5" Type="http://schemas.openxmlformats.org/officeDocument/2006/relationships/image" Target="../media/image4.png"/><Relationship Id="rId10" Type="http://schemas.openxmlformats.org/officeDocument/2006/relationships/image" Target="../media/image50.sv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image" Target="../media/image5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9.png"/><Relationship Id="rId5" Type="http://schemas.openxmlformats.org/officeDocument/2006/relationships/image" Target="../media/image67.png"/><Relationship Id="rId10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6.svg"/><Relationship Id="rId5" Type="http://schemas.openxmlformats.org/officeDocument/2006/relationships/image" Target="../media/image6.svg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fif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jfif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10" Type="http://schemas.openxmlformats.org/officeDocument/2006/relationships/image" Target="../media/image29.jfif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29.jfif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microsoft.com/office/2007/relationships/hdphoto" Target="../media/hdphoto3.wdp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5">
            <a:extLst>
              <a:ext uri="{FF2B5EF4-FFF2-40B4-BE49-F238E27FC236}">
                <a16:creationId xmlns:a16="http://schemas.microsoft.com/office/drawing/2014/main" id="{55F29CB1-4E3B-4060-B280-9B24A2A033E2}"/>
              </a:ext>
            </a:extLst>
          </p:cNvPr>
          <p:cNvSpPr/>
          <p:nvPr/>
        </p:nvSpPr>
        <p:spPr>
          <a:xfrm>
            <a:off x="1182320" y="3971026"/>
            <a:ext cx="3992324" cy="3042070"/>
          </a:xfrm>
          <a:custGeom>
            <a:avLst/>
            <a:gdLst/>
            <a:ahLst/>
            <a:cxnLst/>
            <a:rect l="l" t="t" r="r" b="b"/>
            <a:pathLst>
              <a:path w="19115293" h="8211611">
                <a:moveTo>
                  <a:pt x="0" y="0"/>
                </a:moveTo>
                <a:lnTo>
                  <a:pt x="19115294" y="0"/>
                </a:lnTo>
                <a:lnTo>
                  <a:pt x="19115294" y="8211611"/>
                </a:lnTo>
                <a:lnTo>
                  <a:pt x="0" y="821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032" r="-218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E3D4176-8F51-472A-A88F-9A8A3E1CFD40}"/>
              </a:ext>
            </a:extLst>
          </p:cNvPr>
          <p:cNvSpPr/>
          <p:nvPr/>
        </p:nvSpPr>
        <p:spPr>
          <a:xfrm>
            <a:off x="5174644" y="3423192"/>
            <a:ext cx="4454270" cy="3428263"/>
          </a:xfrm>
          <a:custGeom>
            <a:avLst/>
            <a:gdLst/>
            <a:ahLst/>
            <a:cxnLst/>
            <a:rect l="l" t="t" r="r" b="b"/>
            <a:pathLst>
              <a:path w="19115293" h="8211611">
                <a:moveTo>
                  <a:pt x="0" y="0"/>
                </a:moveTo>
                <a:lnTo>
                  <a:pt x="19115294" y="0"/>
                </a:lnTo>
                <a:lnTo>
                  <a:pt x="19115294" y="8211611"/>
                </a:lnTo>
                <a:lnTo>
                  <a:pt x="0" y="821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923" r="-214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NGUYỄN THỊ CẨM DUYÊN">
            <a:extLst>
              <a:ext uri="{FF2B5EF4-FFF2-40B4-BE49-F238E27FC236}">
                <a16:creationId xmlns:a16="http://schemas.microsoft.com/office/drawing/2014/main" id="{A1398976-ACFC-4F31-9A71-9122FAD8025D}"/>
              </a:ext>
            </a:extLst>
          </p:cNvPr>
          <p:cNvSpPr/>
          <p:nvPr/>
        </p:nvSpPr>
        <p:spPr>
          <a:xfrm>
            <a:off x="-1824792" y="2537027"/>
            <a:ext cx="15373712" cy="6920789"/>
          </a:xfrm>
          <a:custGeom>
            <a:avLst/>
            <a:gdLst/>
            <a:ahLst/>
            <a:cxnLst/>
            <a:rect l="l" t="t" r="r" b="b"/>
            <a:pathLst>
              <a:path w="19115293" h="8211611">
                <a:moveTo>
                  <a:pt x="0" y="0"/>
                </a:moveTo>
                <a:lnTo>
                  <a:pt x="19115294" y="0"/>
                </a:lnTo>
                <a:lnTo>
                  <a:pt x="19115294" y="8211611"/>
                </a:lnTo>
                <a:lnTo>
                  <a:pt x="0" y="821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4410C-D9CC-41AE-85BD-DCA96489E12C}"/>
              </a:ext>
            </a:extLst>
          </p:cNvPr>
          <p:cNvSpPr txBox="1"/>
          <p:nvPr/>
        </p:nvSpPr>
        <p:spPr>
          <a:xfrm>
            <a:off x="3387528" y="405767"/>
            <a:ext cx="4949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Adam Gorry" panose="02040603050506020204" pitchFamily="18" charset="0"/>
              </a:rPr>
              <a:t>C</a:t>
            </a:r>
            <a:r>
              <a:rPr lang="en-US" sz="54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A6111"/>
                </a:solidFill>
                <a:latin typeface="SVN-Adam Gorry" panose="02040603050506020204" pitchFamily="18" charset="0"/>
              </a:rPr>
              <a:t>Ô</a:t>
            </a:r>
            <a:r>
              <a:rPr lang="en-US" sz="54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69D24"/>
                </a:solidFill>
                <a:latin typeface="SVN-Adam Gorry" panose="02040603050506020204" pitchFamily="18" charset="0"/>
              </a:rPr>
              <a:t>N</a:t>
            </a:r>
            <a:r>
              <a:rPr lang="en-US" sz="54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Adam Gorry" panose="02040603050506020204" pitchFamily="18" charset="0"/>
              </a:rPr>
              <a:t>G</a:t>
            </a:r>
            <a:r>
              <a:rPr lang="en-US" sz="5400" b="1" dirty="0">
                <a:ln>
                  <a:solidFill>
                    <a:schemeClr val="bg1">
                      <a:lumMod val="50000"/>
                    </a:schemeClr>
                  </a:solidFill>
                </a:ln>
                <a:latin typeface="SVN-Adam Gorry" panose="02040603050506020204" pitchFamily="18" charset="0"/>
              </a:rPr>
              <a:t> </a:t>
            </a:r>
            <a:r>
              <a:rPr lang="en-US" sz="54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EB00F"/>
                </a:solidFill>
                <a:latin typeface="SVN-Adam Gorry" panose="02040603050506020204" pitchFamily="18" charset="0"/>
              </a:rPr>
              <a:t>N</a:t>
            </a:r>
            <a:r>
              <a:rPr lang="en-US" sz="54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7BDAA"/>
                </a:solidFill>
                <a:latin typeface="SVN-Adam Gorry" panose="02040603050506020204" pitchFamily="18" charset="0"/>
              </a:rPr>
              <a:t>G</a:t>
            </a:r>
            <a:r>
              <a:rPr lang="en-US" sz="54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16FC4"/>
                </a:solidFill>
                <a:latin typeface="SVN-Adam Gorry" panose="02040603050506020204" pitchFamily="18" charset="0"/>
              </a:rPr>
              <a:t>H</a:t>
            </a:r>
            <a:r>
              <a:rPr lang="en-US" sz="54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7421AF"/>
                </a:solidFill>
                <a:latin typeface="SVN-Adam Gorry" panose="02040603050506020204" pitchFamily="18" charset="0"/>
              </a:rPr>
              <a:t>Ệ</a:t>
            </a:r>
            <a:r>
              <a:rPr lang="en-US" sz="5400" b="1" dirty="0">
                <a:ln>
                  <a:solidFill>
                    <a:schemeClr val="bg1">
                      <a:lumMod val="50000"/>
                    </a:schemeClr>
                  </a:solidFill>
                </a:ln>
                <a:latin typeface="SVN-Adam Gorry" panose="02040603050506020204" pitchFamily="18" charset="0"/>
              </a:rPr>
              <a:t> </a:t>
            </a:r>
            <a:r>
              <a:rPr lang="en-US" sz="54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D2288F"/>
                </a:solidFill>
                <a:latin typeface="SVN-Adam Gorry" panose="02040603050506020204" pitchFamily="18" charset="0"/>
              </a:rPr>
              <a:t>5</a:t>
            </a:r>
            <a:endParaRPr lang="vi-VN" sz="54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rgbClr val="D2288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B06DD9-13E8-4A44-A15B-401448685A2E}"/>
              </a:ext>
            </a:extLst>
          </p:cNvPr>
          <p:cNvSpPr/>
          <p:nvPr/>
        </p:nvSpPr>
        <p:spPr>
          <a:xfrm>
            <a:off x="1303663" y="1258511"/>
            <a:ext cx="958467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0160">
                  <a:solidFill>
                    <a:schemeClr val="tx1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79400">
                    <a:schemeClr val="bg1">
                      <a:alpha val="88000"/>
                    </a:schemeClr>
                  </a:glow>
                  <a:reflection blurRad="38100" stA="55000" endA="300" endPos="45500" dir="5400000" sy="-100000" algn="bl" rotWithShape="0"/>
                </a:effectLst>
                <a:latin typeface="iCiel Soup of Justice" pitchFamily="2" charset="0"/>
              </a:rPr>
              <a:t>NHÀ SÁNG CHẾ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34FE8-EB46-4BC9-88D6-F4B1DEE8F800}"/>
              </a:ext>
            </a:extLst>
          </p:cNvPr>
          <p:cNvSpPr txBox="1"/>
          <p:nvPr/>
        </p:nvSpPr>
        <p:spPr>
          <a:xfrm>
            <a:off x="5973464" y="4234672"/>
            <a:ext cx="329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rgbClr val="016FC4"/>
                </a:solidFill>
                <a:latin typeface="UTM Avo" panose="02040603050506020204" pitchFamily="18" charset="0"/>
                <a:cs typeface="SVN-Aguda Black" pitchFamily="50" charset="0"/>
              </a:rPr>
              <a:t>(</a:t>
            </a:r>
            <a:r>
              <a:rPr lang="en-US" sz="3600" b="1" i="1" dirty="0" err="1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rgbClr val="016FC4"/>
                </a:solidFill>
                <a:latin typeface="UTM Avo" panose="02040603050506020204" pitchFamily="18" charset="0"/>
                <a:cs typeface="SVN-Aguda Black" pitchFamily="50" charset="0"/>
              </a:rPr>
              <a:t>Tiết</a:t>
            </a:r>
            <a:r>
              <a:rPr lang="en-US" sz="3600" b="1" i="1" dirty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rgbClr val="016FC4"/>
                </a:solidFill>
                <a:latin typeface="UTM Avo" panose="02040603050506020204" pitchFamily="18" charset="0"/>
                <a:cs typeface="SVN-Aguda Black" pitchFamily="50" charset="0"/>
              </a:rPr>
              <a:t> 3)</a:t>
            </a:r>
            <a:endParaRPr lang="vi-VN" sz="3600" b="1" i="1" dirty="0">
              <a:ln>
                <a:solidFill>
                  <a:schemeClr val="bg2">
                    <a:lumMod val="90000"/>
                  </a:schemeClr>
                </a:solidFill>
              </a:ln>
              <a:solidFill>
                <a:srgbClr val="016FC4"/>
              </a:solidFill>
              <a:cs typeface="SVN-Aguda Black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CA3557-1611-406A-8223-1CC384EE7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085" y="179031"/>
            <a:ext cx="962526" cy="962526"/>
          </a:xfrm>
          <a:prstGeom prst="rect">
            <a:avLst/>
          </a:prstGeom>
        </p:spPr>
      </p:pic>
      <p:sp>
        <p:nvSpPr>
          <p:cNvPr id="20" name="Freeform 16">
            <a:extLst>
              <a:ext uri="{FF2B5EF4-FFF2-40B4-BE49-F238E27FC236}">
                <a16:creationId xmlns:a16="http://schemas.microsoft.com/office/drawing/2014/main" id="{1DF6422A-EBCC-4C43-836D-74BE564491A7}"/>
              </a:ext>
            </a:extLst>
          </p:cNvPr>
          <p:cNvSpPr/>
          <p:nvPr/>
        </p:nvSpPr>
        <p:spPr>
          <a:xfrm>
            <a:off x="624522" y="1031943"/>
            <a:ext cx="2103267" cy="1793911"/>
          </a:xfrm>
          <a:custGeom>
            <a:avLst/>
            <a:gdLst/>
            <a:ahLst/>
            <a:cxnLst/>
            <a:rect l="l" t="t" r="r" b="b"/>
            <a:pathLst>
              <a:path w="2103267" h="1793911">
                <a:moveTo>
                  <a:pt x="0" y="0"/>
                </a:moveTo>
                <a:lnTo>
                  <a:pt x="2103266" y="0"/>
                </a:lnTo>
                <a:lnTo>
                  <a:pt x="2103266" y="1793911"/>
                </a:lnTo>
                <a:lnTo>
                  <a:pt x="0" y="17939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4F5A66-8237-4C32-B824-9F11167B6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252" y="2651278"/>
            <a:ext cx="962526" cy="962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73B98E-7165-4713-B793-EB1B27618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157" y="38540"/>
            <a:ext cx="1798148" cy="1798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7C341-199B-4FC1-AD76-35A38BEE0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3122" y="0"/>
            <a:ext cx="995988" cy="9959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17C0C-063C-4F90-B1D0-BB69FDA33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5589" y="1244849"/>
            <a:ext cx="813402" cy="8134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24872-1830-4A21-BE83-B317F2116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0696" y="3044201"/>
            <a:ext cx="813402" cy="813402"/>
          </a:xfrm>
          <a:prstGeom prst="rect">
            <a:avLst/>
          </a:pr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72AFCC6E-7463-4AFD-9159-69038B5F5B17}"/>
              </a:ext>
            </a:extLst>
          </p:cNvPr>
          <p:cNvSpPr/>
          <p:nvPr/>
        </p:nvSpPr>
        <p:spPr>
          <a:xfrm>
            <a:off x="10415558" y="2611361"/>
            <a:ext cx="1155243" cy="962526"/>
          </a:xfrm>
          <a:custGeom>
            <a:avLst/>
            <a:gdLst/>
            <a:ahLst/>
            <a:cxnLst/>
            <a:rect l="l" t="t" r="r" b="b"/>
            <a:pathLst>
              <a:path w="2103267" h="1793911">
                <a:moveTo>
                  <a:pt x="0" y="0"/>
                </a:moveTo>
                <a:lnTo>
                  <a:pt x="2103266" y="0"/>
                </a:lnTo>
                <a:lnTo>
                  <a:pt x="2103266" y="1793911"/>
                </a:lnTo>
                <a:lnTo>
                  <a:pt x="0" y="17939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F5D866C-AB58-467B-A3C8-A4E9C2552C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" b="37254" l="2812" r="26054">
                        <a14:foregroundMark x1="11856" y1="8482" x2="19306" y2="9278"/>
                        <a14:foregroundMark x1="19306" y1="9278" x2="19541" y2="9747"/>
                        <a14:foregroundMark x1="6514" y1="26804" x2="14995" y2="27554"/>
                        <a14:foregroundMark x1="14995" y1="27554" x2="19306" y2="29991"/>
                        <a14:foregroundMark x1="24649" y1="30178" x2="25070" y2="37207"/>
                        <a14:foregroundMark x1="9091" y1="7826" x2="26054" y2="10450"/>
                        <a14:foregroundMark x1="26054" y1="10450" x2="11012" y2="7638"/>
                        <a14:foregroundMark x1="20806" y1="19963" x2="22493" y2="32755"/>
                        <a14:foregroundMark x1="13543" y1="23618" x2="17245" y2="30131"/>
                        <a14:foregroundMark x1="17245" y1="30131" x2="20009" y2="22680"/>
                        <a14:foregroundMark x1="20009" y1="22680" x2="19963" y2="22306"/>
                        <a14:foregroundMark x1="19728" y1="28069" x2="24649" y2="34021"/>
                        <a14:foregroundMark x1="7591" y1="24461" x2="14574" y2="30975"/>
                        <a14:foregroundMark x1="14574" y1="30975" x2="16120" y2="31678"/>
                        <a14:foregroundMark x1="7591" y1="26570" x2="12840" y2="32099"/>
                        <a14:foregroundMark x1="12840" y1="32099" x2="13121" y2="32099"/>
                        <a14:foregroundMark x1="6935" y1="16776" x2="15464" y2="17198"/>
                        <a14:foregroundMark x1="24649" y1="30834" x2="23805" y2="36598"/>
                        <a14:foregroundMark x1="20384" y1="18885" x2="23805" y2="32709"/>
                        <a14:foregroundMark x1="22306" y1="22493" x2="23618" y2="30178"/>
                        <a14:foregroundMark x1="23618" y1="30178" x2="21228" y2="1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57" r="71475" b="59272"/>
          <a:stretch/>
        </p:blipFill>
        <p:spPr>
          <a:xfrm>
            <a:off x="-342264" y="-51399"/>
            <a:ext cx="1798148" cy="2166684"/>
          </a:xfrm>
          <a:prstGeom prst="rect">
            <a:avLst/>
          </a:prstGeom>
        </p:spPr>
      </p:pic>
      <p:sp>
        <p:nvSpPr>
          <p:cNvPr id="34" name="Freeform 5">
            <a:extLst>
              <a:ext uri="{FF2B5EF4-FFF2-40B4-BE49-F238E27FC236}">
                <a16:creationId xmlns:a16="http://schemas.microsoft.com/office/drawing/2014/main" id="{905047D0-FB2C-45CE-BD7F-5CF070E8E801}"/>
              </a:ext>
            </a:extLst>
          </p:cNvPr>
          <p:cNvSpPr/>
          <p:nvPr/>
        </p:nvSpPr>
        <p:spPr>
          <a:xfrm>
            <a:off x="11561073" y="5014233"/>
            <a:ext cx="3587014" cy="2872552"/>
          </a:xfrm>
          <a:custGeom>
            <a:avLst/>
            <a:gdLst/>
            <a:ahLst/>
            <a:cxnLst/>
            <a:rect l="l" t="t" r="r" b="b"/>
            <a:pathLst>
              <a:path w="19115293" h="8211611">
                <a:moveTo>
                  <a:pt x="0" y="0"/>
                </a:moveTo>
                <a:lnTo>
                  <a:pt x="19115294" y="0"/>
                </a:lnTo>
                <a:lnTo>
                  <a:pt x="19115294" y="8211611"/>
                </a:lnTo>
                <a:lnTo>
                  <a:pt x="0" y="821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330" r="-355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FFFE35A-A2AA-4A5B-9424-513FD71E7100}"/>
              </a:ext>
            </a:extLst>
          </p:cNvPr>
          <p:cNvSpPr/>
          <p:nvPr/>
        </p:nvSpPr>
        <p:spPr>
          <a:xfrm>
            <a:off x="8348950" y="3731737"/>
            <a:ext cx="3860952" cy="3102654"/>
          </a:xfrm>
          <a:custGeom>
            <a:avLst/>
            <a:gdLst/>
            <a:ahLst/>
            <a:cxnLst/>
            <a:rect l="l" t="t" r="r" b="b"/>
            <a:pathLst>
              <a:path w="5662043" h="4060157">
                <a:moveTo>
                  <a:pt x="0" y="0"/>
                </a:moveTo>
                <a:lnTo>
                  <a:pt x="5662043" y="0"/>
                </a:lnTo>
                <a:lnTo>
                  <a:pt x="5662043" y="4060157"/>
                </a:lnTo>
                <a:lnTo>
                  <a:pt x="0" y="40601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BAF6880-8F7C-41CA-A364-DF5864FC7B97}"/>
              </a:ext>
            </a:extLst>
          </p:cNvPr>
          <p:cNvSpPr/>
          <p:nvPr/>
        </p:nvSpPr>
        <p:spPr>
          <a:xfrm>
            <a:off x="82851" y="3792581"/>
            <a:ext cx="2955603" cy="3142865"/>
          </a:xfrm>
          <a:custGeom>
            <a:avLst/>
            <a:gdLst/>
            <a:ahLst/>
            <a:cxnLst/>
            <a:rect l="l" t="t" r="r" b="b"/>
            <a:pathLst>
              <a:path w="7739253" h="8229600">
                <a:moveTo>
                  <a:pt x="0" y="0"/>
                </a:moveTo>
                <a:lnTo>
                  <a:pt x="7739253" y="0"/>
                </a:lnTo>
                <a:lnTo>
                  <a:pt x="77392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GUYỄN THỊ CẨM DUYÊN">
            <a:extLst>
              <a:ext uri="{FF2B5EF4-FFF2-40B4-BE49-F238E27FC236}">
                <a16:creationId xmlns:a16="http://schemas.microsoft.com/office/drawing/2014/main" id="{1DA83CFF-6471-3AEC-067C-DE18736C21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2211">
            <a:off x="10381459" y="6007731"/>
            <a:ext cx="637558" cy="2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19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375304F4-C2F9-4A5C-94E6-0809C582E1C3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BECE26E1-E887-4E16-A9D3-82163118D901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4A674B67-D8BB-46D8-9168-CCAE1A9C5D10}"/>
              </a:ext>
            </a:extLst>
          </p:cNvPr>
          <p:cNvSpPr/>
          <p:nvPr/>
        </p:nvSpPr>
        <p:spPr>
          <a:xfrm rot="21070819" flipH="1">
            <a:off x="8309708" y="5623780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84DA173B-5690-4DC7-9AB0-C704833B2EC1}"/>
              </a:ext>
            </a:extLst>
          </p:cNvPr>
          <p:cNvSpPr txBox="1"/>
          <p:nvPr/>
        </p:nvSpPr>
        <p:spPr>
          <a:xfrm rot="21103568">
            <a:off x="9284996" y="111736"/>
            <a:ext cx="2978005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1"/>
              </a:lnSpc>
              <a:spcBef>
                <a:spcPct val="0"/>
              </a:spcBef>
            </a:pPr>
            <a:r>
              <a:rPr lang="en-US" sz="4088" dirty="0">
                <a:ln w="19050">
                  <a:noFill/>
                </a:ln>
                <a:solidFill>
                  <a:srgbClr val="FF3131"/>
                </a:solidFill>
                <a:latin typeface="iCiel Mijas" panose="02000506000000020004" pitchFamily="50" charset="0"/>
                <a:ea typeface="LNTH-Quirky Stitch"/>
                <a:cs typeface="LNTH-Quirky Stitch"/>
                <a:sym typeface="LNTH-Quirky Stitch"/>
              </a:rPr>
              <a:t>THẢO</a:t>
            </a:r>
            <a:r>
              <a:rPr lang="en-US" sz="4088" dirty="0">
                <a:ln w="19050">
                  <a:noFill/>
                </a:ln>
                <a:solidFill>
                  <a:srgbClr val="FFFFFF"/>
                </a:solidFill>
                <a:latin typeface="iCiel Mijas" panose="02000506000000020004" pitchFamily="50" charset="0"/>
                <a:ea typeface="LNTH-Quirky Stitch"/>
                <a:cs typeface="LNTH-Quirky Stitch"/>
                <a:sym typeface="LNTH-Quirky Stitch"/>
              </a:rPr>
              <a:t> </a:t>
            </a:r>
            <a:r>
              <a:rPr lang="en-US" sz="4088" dirty="0">
                <a:ln w="19050">
                  <a:noFill/>
                </a:ln>
                <a:solidFill>
                  <a:srgbClr val="FF914D"/>
                </a:solidFill>
                <a:latin typeface="iCiel Mijas" panose="02000506000000020004" pitchFamily="50" charset="0"/>
                <a:ea typeface="LNTH-Quirky Stitch"/>
                <a:cs typeface="LNTH-Quirky Stitch"/>
                <a:sym typeface="LNTH-Quirky Stitch"/>
              </a:rPr>
              <a:t>LUẬN </a:t>
            </a:r>
            <a:r>
              <a:rPr lang="en-US" sz="4088" dirty="0">
                <a:ln w="19050">
                  <a:noFill/>
                </a:ln>
                <a:solidFill>
                  <a:srgbClr val="0CC0DF"/>
                </a:solidFill>
                <a:latin typeface="iCiel Mijas" panose="02000506000000020004" pitchFamily="50" charset="0"/>
                <a:ea typeface="LNTH-Quirky Stitch"/>
                <a:cs typeface="LNTH-Quirky Stitch"/>
                <a:sym typeface="LNTH-Quirky Stitch"/>
              </a:rPr>
              <a:t>NHÓM</a:t>
            </a:r>
            <a:r>
              <a:rPr lang="en-US" sz="4088" dirty="0">
                <a:ln w="19050">
                  <a:noFill/>
                </a:ln>
                <a:solidFill>
                  <a:srgbClr val="FFFFFF"/>
                </a:solidFill>
                <a:latin typeface="iCiel Mijas" panose="02000506000000020004" pitchFamily="50" charset="0"/>
                <a:ea typeface="LNTH-Quirky Stitch"/>
                <a:cs typeface="LNTH-Quirky Stitch"/>
                <a:sym typeface="LNTH-Quirky Stitch"/>
              </a:rPr>
              <a:t> 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82C86C8D-3D4F-4A6E-9E29-A82C814FA157}"/>
              </a:ext>
            </a:extLst>
          </p:cNvPr>
          <p:cNvSpPr/>
          <p:nvPr/>
        </p:nvSpPr>
        <p:spPr>
          <a:xfrm rot="20718723" flipH="1">
            <a:off x="5749922" y="2460845"/>
            <a:ext cx="5252289" cy="2211244"/>
          </a:xfrm>
          <a:custGeom>
            <a:avLst/>
            <a:gdLst/>
            <a:ahLst/>
            <a:cxnLst/>
            <a:rect l="l" t="t" r="r" b="b"/>
            <a:pathLst>
              <a:path w="5186087" h="3007930">
                <a:moveTo>
                  <a:pt x="5186087" y="0"/>
                </a:moveTo>
                <a:lnTo>
                  <a:pt x="0" y="0"/>
                </a:lnTo>
                <a:lnTo>
                  <a:pt x="0" y="3007930"/>
                </a:lnTo>
                <a:lnTo>
                  <a:pt x="5186087" y="3007930"/>
                </a:lnTo>
                <a:lnTo>
                  <a:pt x="51860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5B453AC-02E3-421A-9B47-91075CB9C557}"/>
              </a:ext>
            </a:extLst>
          </p:cNvPr>
          <p:cNvSpPr txBox="1"/>
          <p:nvPr/>
        </p:nvSpPr>
        <p:spPr>
          <a:xfrm rot="20896587">
            <a:off x="6966578" y="2726738"/>
            <a:ext cx="2943338" cy="1383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8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Các</a:t>
            </a:r>
            <a:r>
              <a:rPr lang="en-US" sz="27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bạn</a:t>
            </a:r>
            <a:r>
              <a:rPr lang="en-US" sz="27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hãy</a:t>
            </a:r>
            <a:r>
              <a:rPr lang="en-US" sz="27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thảo</a:t>
            </a:r>
            <a:r>
              <a:rPr lang="en-US" sz="27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luận</a:t>
            </a:r>
            <a:r>
              <a:rPr lang="en-US" sz="27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nhóm</a:t>
            </a:r>
            <a:r>
              <a:rPr lang="en-US" sz="27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đôi</a:t>
            </a:r>
            <a:r>
              <a:rPr lang="en-US" sz="27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trong </a:t>
            </a:r>
            <a:r>
              <a:rPr lang="en-US" sz="2700" b="1" dirty="0">
                <a:solidFill>
                  <a:srgbClr val="FF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1 </a:t>
            </a:r>
            <a:r>
              <a:rPr lang="en-US" sz="2700" b="1" dirty="0" err="1">
                <a:solidFill>
                  <a:srgbClr val="FF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phút</a:t>
            </a:r>
            <a:r>
              <a:rPr lang="en-US" sz="2700" b="1" dirty="0">
                <a:solidFill>
                  <a:srgbClr val="FF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>
                <a:latin typeface="UTM French Vanilla"/>
                <a:ea typeface="UTM French Vanilla"/>
                <a:cs typeface="UTM French Vanilla"/>
                <a:sym typeface="UTM French Vanilla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latin typeface="UTM French Vanilla"/>
                <a:ea typeface="UTM French Vanilla"/>
                <a:cs typeface="UTM French Vanilla"/>
                <a:sym typeface="UTM French Vanilla"/>
              </a:rPr>
              <a:t>trả</a:t>
            </a:r>
            <a:r>
              <a:rPr lang="en-US" sz="2700" dirty="0"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latin typeface="UTM French Vanilla"/>
                <a:ea typeface="UTM French Vanilla"/>
                <a:cs typeface="UTM French Vanilla"/>
                <a:sym typeface="UTM French Vanilla"/>
              </a:rPr>
              <a:t>lời</a:t>
            </a:r>
            <a:r>
              <a:rPr lang="en-US" sz="2700" dirty="0"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latin typeface="UTM French Vanilla"/>
                <a:ea typeface="UTM French Vanilla"/>
                <a:cs typeface="UTM French Vanilla"/>
                <a:sym typeface="UTM French Vanilla"/>
              </a:rPr>
              <a:t>câu</a:t>
            </a:r>
            <a:r>
              <a:rPr lang="en-US" sz="2700" dirty="0"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latin typeface="UTM French Vanilla"/>
                <a:ea typeface="UTM French Vanilla"/>
                <a:cs typeface="UTM French Vanilla"/>
                <a:sym typeface="UTM French Vanilla"/>
              </a:rPr>
              <a:t>hỏi</a:t>
            </a:r>
            <a:r>
              <a:rPr lang="en-US" sz="2700" dirty="0"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latin typeface="UTM French Vanilla"/>
                <a:ea typeface="UTM French Vanilla"/>
                <a:cs typeface="UTM French Vanilla"/>
                <a:sym typeface="UTM French Vanilla"/>
              </a:rPr>
              <a:t>này</a:t>
            </a:r>
            <a:r>
              <a:rPr lang="en-US" sz="2700" dirty="0"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nhé</a:t>
            </a:r>
            <a:r>
              <a:rPr lang="en-US" sz="27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!</a:t>
            </a:r>
          </a:p>
        </p:txBody>
      </p:sp>
      <p:pic>
        <p:nvPicPr>
          <p:cNvPr id="10" name="NGUYỄN THỊ CẨM DUYÊN">
            <a:extLst>
              <a:ext uri="{FF2B5EF4-FFF2-40B4-BE49-F238E27FC236}">
                <a16:creationId xmlns:a16="http://schemas.microsoft.com/office/drawing/2014/main" id="{BF0B51BF-6F98-4370-917D-0A0402702F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3568">
            <a:off x="10537301" y="648724"/>
            <a:ext cx="1460258" cy="1460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FE645B-1EE8-4CF3-A6AE-DE36305F8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05847"/>
            <a:ext cx="2927202" cy="2927202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A6D2260C-FF18-4B60-96CD-F8BE7B7A6375}"/>
              </a:ext>
            </a:extLst>
          </p:cNvPr>
          <p:cNvSpPr/>
          <p:nvPr/>
        </p:nvSpPr>
        <p:spPr>
          <a:xfrm rot="-559122">
            <a:off x="8671606" y="3785426"/>
            <a:ext cx="3746390" cy="3174118"/>
          </a:xfrm>
          <a:custGeom>
            <a:avLst/>
            <a:gdLst/>
            <a:ahLst/>
            <a:cxnLst/>
            <a:rect l="l" t="t" r="r" b="b"/>
            <a:pathLst>
              <a:path w="6724309" h="5697150">
                <a:moveTo>
                  <a:pt x="0" y="0"/>
                </a:moveTo>
                <a:lnTo>
                  <a:pt x="6724308" y="0"/>
                </a:lnTo>
                <a:lnTo>
                  <a:pt x="6724308" y="5697150"/>
                </a:lnTo>
                <a:lnTo>
                  <a:pt x="0" y="5697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9BF9EDD3-2628-4A30-9F5D-CFD97C7D933B}"/>
              </a:ext>
            </a:extLst>
          </p:cNvPr>
          <p:cNvSpPr/>
          <p:nvPr/>
        </p:nvSpPr>
        <p:spPr>
          <a:xfrm>
            <a:off x="489857" y="95001"/>
            <a:ext cx="8451473" cy="2122428"/>
          </a:xfrm>
          <a:custGeom>
            <a:avLst/>
            <a:gdLst/>
            <a:ahLst/>
            <a:cxnLst/>
            <a:rect l="l" t="t" r="r" b="b"/>
            <a:pathLst>
              <a:path w="9880393" h="1210348">
                <a:moveTo>
                  <a:pt x="0" y="0"/>
                </a:moveTo>
                <a:lnTo>
                  <a:pt x="9880393" y="0"/>
                </a:lnTo>
                <a:lnTo>
                  <a:pt x="9880393" y="1210348"/>
                </a:lnTo>
                <a:lnTo>
                  <a:pt x="0" y="12103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733BE9F0-2E63-476D-916D-615538D64E03}"/>
              </a:ext>
            </a:extLst>
          </p:cNvPr>
          <p:cNvSpPr txBox="1"/>
          <p:nvPr/>
        </p:nvSpPr>
        <p:spPr>
          <a:xfrm>
            <a:off x="1150034" y="386333"/>
            <a:ext cx="7360444" cy="1719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Muốn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 </a:t>
            </a: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trở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 </a:t>
            </a: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thành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 </a:t>
            </a: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nhà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 </a:t>
            </a: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sáng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 </a:t>
            </a: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chế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cần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 </a:t>
            </a: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có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 </a:t>
            </a: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những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 </a:t>
            </a: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đức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 </a:t>
            </a: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tính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 </a:t>
            </a:r>
            <a:r>
              <a:rPr lang="en-US" sz="4000" spc="-90" dirty="0" err="1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gì</a:t>
            </a:r>
            <a:r>
              <a:rPr lang="en-US" sz="4000" spc="-90" dirty="0">
                <a:solidFill>
                  <a:srgbClr val="EA153F"/>
                </a:solidFill>
                <a:latin typeface="iCiel Cadena"/>
                <a:ea typeface="iCiel Cadena"/>
                <a:cs typeface="iCiel Cadena"/>
                <a:sym typeface="iCiel Cadena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75B4C3B-E8A6-485B-A284-67B97DFC06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12634" y="-535179"/>
            <a:ext cx="2004982" cy="2004982"/>
          </a:xfrm>
          <a:prstGeom prst="rect">
            <a:avLst/>
          </a:prstGeom>
        </p:spPr>
      </p:pic>
      <p:pic>
        <p:nvPicPr>
          <p:cNvPr id="23" name="NGUYỄN THỊ CẨM DUYÊN">
            <a:hlinkClick r:id="" action="ppaction://media"/>
            <a:extLst>
              <a:ext uri="{FF2B5EF4-FFF2-40B4-BE49-F238E27FC236}">
                <a16:creationId xmlns:a16="http://schemas.microsoft.com/office/drawing/2014/main" id="{E8924DD2-3009-4EBC-9F29-E1EF08A95B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20661" y="2301515"/>
            <a:ext cx="3959106" cy="222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98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6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4">
            <a:extLst>
              <a:ext uri="{FF2B5EF4-FFF2-40B4-BE49-F238E27FC236}">
                <a16:creationId xmlns:a16="http://schemas.microsoft.com/office/drawing/2014/main" id="{D85F695D-7BA0-4D14-B6F8-5B5B34901C5B}"/>
              </a:ext>
            </a:extLst>
          </p:cNvPr>
          <p:cNvSpPr/>
          <p:nvPr/>
        </p:nvSpPr>
        <p:spPr>
          <a:xfrm rot="802539" flipH="1">
            <a:off x="-817541" y="733003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DE99D4B7-B5B3-4B68-AAE6-8270831EE0D4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E46C41B7-7F45-47DB-9FEB-BDD9510B7BA1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4F5FD024-369D-48A1-BEB9-EB502FAAE04F}"/>
              </a:ext>
            </a:extLst>
          </p:cNvPr>
          <p:cNvSpPr/>
          <p:nvPr/>
        </p:nvSpPr>
        <p:spPr>
          <a:xfrm rot="21070819" flipH="1">
            <a:off x="8263987" y="564947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189CF-C22C-4438-A06D-CE738A63E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590" y="-232183"/>
            <a:ext cx="1511596" cy="1511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311C5-CE46-4533-A4B2-6C6D987AA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589" y="1244849"/>
            <a:ext cx="813402" cy="813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7692D3-B488-451E-A4D6-97415D6A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819" y="1104195"/>
            <a:ext cx="813402" cy="8134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9BED13-F31D-48A0-88FF-5BB14BF63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5164">
            <a:off x="-209044" y="-361081"/>
            <a:ext cx="2491718" cy="2491718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E4603AB1-31F1-4993-AB4A-7954959E3CEF}"/>
              </a:ext>
            </a:extLst>
          </p:cNvPr>
          <p:cNvSpPr/>
          <p:nvPr/>
        </p:nvSpPr>
        <p:spPr>
          <a:xfrm>
            <a:off x="4416563" y="2939332"/>
            <a:ext cx="3553412" cy="3778550"/>
          </a:xfrm>
          <a:custGeom>
            <a:avLst/>
            <a:gdLst/>
            <a:ahLst/>
            <a:cxnLst/>
            <a:rect l="l" t="t" r="r" b="b"/>
            <a:pathLst>
              <a:path w="7739253" h="8229600">
                <a:moveTo>
                  <a:pt x="0" y="0"/>
                </a:moveTo>
                <a:lnTo>
                  <a:pt x="7739253" y="0"/>
                </a:lnTo>
                <a:lnTo>
                  <a:pt x="77392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FBBE17-41C3-4C90-A2ED-461A7D1643FC}"/>
              </a:ext>
            </a:extLst>
          </p:cNvPr>
          <p:cNvGrpSpPr/>
          <p:nvPr/>
        </p:nvGrpSpPr>
        <p:grpSpPr>
          <a:xfrm>
            <a:off x="1881672" y="1270423"/>
            <a:ext cx="7694308" cy="1575655"/>
            <a:chOff x="2026635" y="1563243"/>
            <a:chExt cx="7345964" cy="136087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E8AB31-4126-49CF-8A70-7529748DD4D6}"/>
                </a:ext>
              </a:extLst>
            </p:cNvPr>
            <p:cNvSpPr txBox="1"/>
            <p:nvPr/>
          </p:nvSpPr>
          <p:spPr>
            <a:xfrm>
              <a:off x="2026635" y="1563243"/>
              <a:ext cx="7291161" cy="1272570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>
                  <a:gd name="adj1" fmla="val 12500"/>
                  <a:gd name="adj2" fmla="val 315"/>
                </a:avLst>
              </a:prstTxWarp>
              <a:spAutoFit/>
            </a:bodyPr>
            <a:lstStyle/>
            <a:p>
              <a:pPr algn="ctr"/>
              <a:r>
                <a:rPr lang="vi-VN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Brush Up" panose="02000000000000000000" pitchFamily="2" charset="0"/>
                </a:rPr>
                <a:t>CHIA SẺ TRƯỚC LỚP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ACD5C3E-3215-48A8-B2B2-C6667AF32A3D}"/>
                </a:ext>
              </a:extLst>
            </p:cNvPr>
            <p:cNvSpPr txBox="1"/>
            <p:nvPr/>
          </p:nvSpPr>
          <p:spPr>
            <a:xfrm>
              <a:off x="2081438" y="1651550"/>
              <a:ext cx="7291161" cy="1272570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>
                  <a:gd name="adj1" fmla="val 12500"/>
                  <a:gd name="adj2" fmla="val 315"/>
                </a:avLst>
              </a:prstTxWarp>
              <a:spAutoFit/>
            </a:bodyPr>
            <a:lstStyle/>
            <a:p>
              <a:pPr algn="ctr"/>
              <a:r>
                <a:rPr lang="vi-VN" sz="7200" b="1" dirty="0">
                  <a:solidFill>
                    <a:srgbClr val="FFC000"/>
                  </a:solidFill>
                  <a:latin typeface="iCiel Brush Up" panose="02000000000000000000" pitchFamily="2" charset="0"/>
                </a:rPr>
                <a:t>CHIA</a:t>
              </a:r>
              <a:r>
                <a:rPr lang="vi-VN" sz="7200" b="1" dirty="0">
                  <a:latin typeface="iCiel Brush Up" panose="02000000000000000000" pitchFamily="2" charset="0"/>
                </a:rPr>
                <a:t> </a:t>
              </a:r>
              <a:r>
                <a:rPr lang="vi-VN" sz="7200" b="1" dirty="0">
                  <a:solidFill>
                    <a:srgbClr val="00B0F0"/>
                  </a:solidFill>
                  <a:latin typeface="iCiel Brush Up" panose="02000000000000000000" pitchFamily="2" charset="0"/>
                </a:rPr>
                <a:t>SẺ</a:t>
              </a:r>
              <a:r>
                <a:rPr lang="vi-VN" sz="7200" b="1" dirty="0">
                  <a:latin typeface="iCiel Brush Up" panose="02000000000000000000" pitchFamily="2" charset="0"/>
                </a:rPr>
                <a:t> </a:t>
              </a:r>
              <a:r>
                <a:rPr lang="vi-VN" sz="7200" b="1" dirty="0">
                  <a:solidFill>
                    <a:srgbClr val="FF0066"/>
                  </a:solidFill>
                  <a:latin typeface="iCiel Brush Up" panose="02000000000000000000" pitchFamily="2" charset="0"/>
                </a:rPr>
                <a:t>TRƯỚC</a:t>
              </a:r>
              <a:r>
                <a:rPr lang="vi-VN" sz="7200" b="1" dirty="0">
                  <a:latin typeface="iCiel Brush Up" panose="02000000000000000000" pitchFamily="2" charset="0"/>
                </a:rPr>
                <a:t> </a:t>
              </a:r>
              <a:r>
                <a:rPr lang="vi-VN" sz="7200" b="1" dirty="0">
                  <a:solidFill>
                    <a:srgbClr val="00B050"/>
                  </a:solidFill>
                  <a:latin typeface="iCiel Brush Up" panose="02000000000000000000" pitchFamily="2" charset="0"/>
                </a:rPr>
                <a:t>LỚP</a:t>
              </a:r>
            </a:p>
          </p:txBody>
        </p:sp>
      </p:grpSp>
      <p:sp>
        <p:nvSpPr>
          <p:cNvPr id="23" name="Freeform 10">
            <a:extLst>
              <a:ext uri="{FF2B5EF4-FFF2-40B4-BE49-F238E27FC236}">
                <a16:creationId xmlns:a16="http://schemas.microsoft.com/office/drawing/2014/main" id="{36EAA8A7-996E-415C-8A0E-F72AFC40BF5F}"/>
              </a:ext>
            </a:extLst>
          </p:cNvPr>
          <p:cNvSpPr/>
          <p:nvPr/>
        </p:nvSpPr>
        <p:spPr>
          <a:xfrm rot="20960087">
            <a:off x="8778618" y="3671635"/>
            <a:ext cx="5532984" cy="4562937"/>
          </a:xfrm>
          <a:custGeom>
            <a:avLst/>
            <a:gdLst/>
            <a:ahLst/>
            <a:cxnLst/>
            <a:rect l="l" t="t" r="r" b="b"/>
            <a:pathLst>
              <a:path w="13063555" h="10593356">
                <a:moveTo>
                  <a:pt x="0" y="0"/>
                </a:moveTo>
                <a:lnTo>
                  <a:pt x="13063555" y="0"/>
                </a:lnTo>
                <a:lnTo>
                  <a:pt x="13063555" y="10593355"/>
                </a:lnTo>
                <a:lnTo>
                  <a:pt x="0" y="10593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90BE903A-B069-4C99-B353-557E2E33E6D0}"/>
              </a:ext>
            </a:extLst>
          </p:cNvPr>
          <p:cNvSpPr/>
          <p:nvPr/>
        </p:nvSpPr>
        <p:spPr>
          <a:xfrm rot="1575084">
            <a:off x="9645313" y="20759"/>
            <a:ext cx="2610214" cy="1532908"/>
          </a:xfrm>
          <a:custGeom>
            <a:avLst/>
            <a:gdLst/>
            <a:ahLst/>
            <a:cxnLst/>
            <a:rect l="l" t="t" r="r" b="b"/>
            <a:pathLst>
              <a:path w="4617576" h="2711777">
                <a:moveTo>
                  <a:pt x="0" y="0"/>
                </a:moveTo>
                <a:lnTo>
                  <a:pt x="4617576" y="0"/>
                </a:lnTo>
                <a:lnTo>
                  <a:pt x="4617576" y="2711776"/>
                </a:lnTo>
                <a:lnTo>
                  <a:pt x="0" y="27117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5456FBFF-5CC4-48A9-BA1E-E6EBF8AEAD36}"/>
              </a:ext>
            </a:extLst>
          </p:cNvPr>
          <p:cNvSpPr/>
          <p:nvPr/>
        </p:nvSpPr>
        <p:spPr>
          <a:xfrm flipH="1">
            <a:off x="-153263" y="3240667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DE98274-514F-4419-82B9-FA2C06F9F0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37" y="4146103"/>
            <a:ext cx="2404066" cy="24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0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4">
            <a:extLst>
              <a:ext uri="{FF2B5EF4-FFF2-40B4-BE49-F238E27FC236}">
                <a16:creationId xmlns:a16="http://schemas.microsoft.com/office/drawing/2014/main" id="{D85F695D-7BA0-4D14-B6F8-5B5B34901C5B}"/>
              </a:ext>
            </a:extLst>
          </p:cNvPr>
          <p:cNvSpPr/>
          <p:nvPr/>
        </p:nvSpPr>
        <p:spPr>
          <a:xfrm rot="802539" flipH="1">
            <a:off x="-817541" y="733003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DE99D4B7-B5B3-4B68-AAE6-8270831EE0D4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E46C41B7-7F45-47DB-9FEB-BDD9510B7BA1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4F5FD024-369D-48A1-BEB9-EB502FAAE04F}"/>
              </a:ext>
            </a:extLst>
          </p:cNvPr>
          <p:cNvSpPr/>
          <p:nvPr/>
        </p:nvSpPr>
        <p:spPr>
          <a:xfrm rot="21070819" flipH="1">
            <a:off x="8263987" y="564947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189CF-C22C-4438-A06D-CE738A63E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590" y="-232183"/>
            <a:ext cx="1511596" cy="1511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311C5-CE46-4533-A4B2-6C6D987AA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589" y="1244849"/>
            <a:ext cx="813402" cy="813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7692D3-B488-451E-A4D6-97415D6A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819" y="1104195"/>
            <a:ext cx="813402" cy="8134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9BED13-F31D-48A0-88FF-5BB14BF63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5164">
            <a:off x="-209044" y="-361081"/>
            <a:ext cx="2491718" cy="2491718"/>
          </a:xfrm>
          <a:prstGeom prst="rect">
            <a:avLst/>
          </a:prstGeom>
        </p:spPr>
      </p:pic>
      <p:sp>
        <p:nvSpPr>
          <p:cNvPr id="23" name="Freeform 10">
            <a:extLst>
              <a:ext uri="{FF2B5EF4-FFF2-40B4-BE49-F238E27FC236}">
                <a16:creationId xmlns:a16="http://schemas.microsoft.com/office/drawing/2014/main" id="{36EAA8A7-996E-415C-8A0E-F72AFC40BF5F}"/>
              </a:ext>
            </a:extLst>
          </p:cNvPr>
          <p:cNvSpPr/>
          <p:nvPr/>
        </p:nvSpPr>
        <p:spPr>
          <a:xfrm rot="20960087">
            <a:off x="9039875" y="3629975"/>
            <a:ext cx="5532984" cy="4562937"/>
          </a:xfrm>
          <a:custGeom>
            <a:avLst/>
            <a:gdLst/>
            <a:ahLst/>
            <a:cxnLst/>
            <a:rect l="l" t="t" r="r" b="b"/>
            <a:pathLst>
              <a:path w="13063555" h="10593356">
                <a:moveTo>
                  <a:pt x="0" y="0"/>
                </a:moveTo>
                <a:lnTo>
                  <a:pt x="13063555" y="0"/>
                </a:lnTo>
                <a:lnTo>
                  <a:pt x="13063555" y="10593355"/>
                </a:lnTo>
                <a:lnTo>
                  <a:pt x="0" y="1059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90BE903A-B069-4C99-B353-557E2E33E6D0}"/>
              </a:ext>
            </a:extLst>
          </p:cNvPr>
          <p:cNvSpPr/>
          <p:nvPr/>
        </p:nvSpPr>
        <p:spPr>
          <a:xfrm rot="1575084">
            <a:off x="9645313" y="20759"/>
            <a:ext cx="2610214" cy="1532908"/>
          </a:xfrm>
          <a:custGeom>
            <a:avLst/>
            <a:gdLst/>
            <a:ahLst/>
            <a:cxnLst/>
            <a:rect l="l" t="t" r="r" b="b"/>
            <a:pathLst>
              <a:path w="4617576" h="2711777">
                <a:moveTo>
                  <a:pt x="0" y="0"/>
                </a:moveTo>
                <a:lnTo>
                  <a:pt x="4617576" y="0"/>
                </a:lnTo>
                <a:lnTo>
                  <a:pt x="4617576" y="2711776"/>
                </a:lnTo>
                <a:lnTo>
                  <a:pt x="0" y="27117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5456FBFF-5CC4-48A9-BA1E-E6EBF8AEAD36}"/>
              </a:ext>
            </a:extLst>
          </p:cNvPr>
          <p:cNvSpPr/>
          <p:nvPr/>
        </p:nvSpPr>
        <p:spPr>
          <a:xfrm flipH="1">
            <a:off x="-153263" y="3240667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DE98274-514F-4419-82B9-FA2C06F9F0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37" y="4146103"/>
            <a:ext cx="2404066" cy="240406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C35558-2DCF-4158-B1F1-8682DAE1B0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8129" y="1174433"/>
            <a:ext cx="8132769" cy="4755292"/>
          </a:xfrm>
          <a:prstGeom prst="rect">
            <a:avLst/>
          </a:prstGeom>
        </p:spPr>
      </p:pic>
      <p:grpSp>
        <p:nvGrpSpPr>
          <p:cNvPr id="30" name="Group 10">
            <a:extLst>
              <a:ext uri="{FF2B5EF4-FFF2-40B4-BE49-F238E27FC236}">
                <a16:creationId xmlns:a16="http://schemas.microsoft.com/office/drawing/2014/main" id="{CB648F10-5A02-4D32-91F2-B42C7EFBCF91}"/>
              </a:ext>
            </a:extLst>
          </p:cNvPr>
          <p:cNvGrpSpPr/>
          <p:nvPr/>
        </p:nvGrpSpPr>
        <p:grpSpPr>
          <a:xfrm>
            <a:off x="2616090" y="790645"/>
            <a:ext cx="5185719" cy="1153215"/>
            <a:chOff x="0" y="-123825"/>
            <a:chExt cx="2976704" cy="836719"/>
          </a:xfrm>
        </p:grpSpPr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9E97B1AC-4DAD-4113-AC96-607F09B256F8}"/>
                </a:ext>
              </a:extLst>
            </p:cNvPr>
            <p:cNvSpPr txBox="1"/>
            <p:nvPr/>
          </p:nvSpPr>
          <p:spPr>
            <a:xfrm>
              <a:off x="0" y="-123825"/>
              <a:ext cx="2937918" cy="776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97"/>
                </a:lnSpc>
                <a:spcBef>
                  <a:spcPct val="0"/>
                </a:spcBef>
              </a:pPr>
              <a:r>
                <a:rPr lang="en-US" sz="7200" dirty="0">
                  <a:solidFill>
                    <a:srgbClr val="FFFCFC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KẾT LUẬN</a:t>
              </a: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805BF1B1-D0B1-489F-8832-736417B0117E}"/>
                </a:ext>
              </a:extLst>
            </p:cNvPr>
            <p:cNvSpPr txBox="1"/>
            <p:nvPr/>
          </p:nvSpPr>
          <p:spPr>
            <a:xfrm>
              <a:off x="38786" y="-63521"/>
              <a:ext cx="2937918" cy="7764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297"/>
                </a:lnSpc>
                <a:spcBef>
                  <a:spcPct val="0"/>
                </a:spcBef>
              </a:pPr>
              <a:r>
                <a:rPr lang="en-US" sz="720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AD0000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K</a:t>
              </a:r>
              <a:r>
                <a:rPr lang="en-US" sz="720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914D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Ế</a:t>
              </a:r>
              <a:r>
                <a:rPr lang="en-US" sz="720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E500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T</a:t>
              </a:r>
              <a:r>
                <a:rPr lang="en-US" sz="720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 </a:t>
              </a:r>
              <a:r>
                <a:rPr lang="en-US" sz="720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00BF63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L</a:t>
              </a:r>
              <a:r>
                <a:rPr lang="en-US" sz="720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10FF87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U</a:t>
              </a:r>
              <a:r>
                <a:rPr lang="en-US" sz="720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B4299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Ậ</a:t>
              </a:r>
              <a:r>
                <a:rPr lang="en-US" sz="720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4A71F6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N</a:t>
              </a:r>
            </a:p>
          </p:txBody>
        </p:sp>
      </p:grpSp>
      <p:sp>
        <p:nvSpPr>
          <p:cNvPr id="33" name="TextBox 13">
            <a:extLst>
              <a:ext uri="{FF2B5EF4-FFF2-40B4-BE49-F238E27FC236}">
                <a16:creationId xmlns:a16="http://schemas.microsoft.com/office/drawing/2014/main" id="{052A8385-2432-4424-93E5-18D287420F7F}"/>
              </a:ext>
            </a:extLst>
          </p:cNvPr>
          <p:cNvSpPr txBox="1"/>
          <p:nvPr/>
        </p:nvSpPr>
        <p:spPr>
          <a:xfrm>
            <a:off x="2980564" y="2091016"/>
            <a:ext cx="6069043" cy="2655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đức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để </a:t>
            </a: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trở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sáng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chế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: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chăm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chỉ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học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tập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,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sáng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tạo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,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có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óc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quan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sát,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tò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mò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khoa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học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,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kiên</a:t>
            </a:r>
            <a:r>
              <a:rPr lang="en-US" sz="4000" dirty="0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4000" dirty="0" err="1">
                <a:solidFill>
                  <a:srgbClr val="EA153F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trì</a:t>
            </a:r>
            <a:r>
              <a:rPr lang="en-US" sz="40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0002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>
            <a:extLst>
              <a:ext uri="{FF2B5EF4-FFF2-40B4-BE49-F238E27FC236}">
                <a16:creationId xmlns:a16="http://schemas.microsoft.com/office/drawing/2014/main" id="{DE99D4B7-B5B3-4B68-AAE6-8270831EE0D4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E46C41B7-7F45-47DB-9FEB-BDD9510B7BA1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4F5FD024-369D-48A1-BEB9-EB502FAAE04F}"/>
              </a:ext>
            </a:extLst>
          </p:cNvPr>
          <p:cNvSpPr/>
          <p:nvPr/>
        </p:nvSpPr>
        <p:spPr>
          <a:xfrm rot="21070819" flipH="1">
            <a:off x="8263987" y="564947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E58FFC1-2444-48DE-B849-BF8A7EAE45AA}"/>
              </a:ext>
            </a:extLst>
          </p:cNvPr>
          <p:cNvSpPr/>
          <p:nvPr/>
        </p:nvSpPr>
        <p:spPr>
          <a:xfrm>
            <a:off x="685800" y="404924"/>
            <a:ext cx="10774680" cy="5284676"/>
          </a:xfrm>
          <a:custGeom>
            <a:avLst/>
            <a:gdLst/>
            <a:ahLst/>
            <a:cxnLst/>
            <a:rect l="l" t="t" r="r" b="b"/>
            <a:pathLst>
              <a:path w="10820400" h="5464302">
                <a:moveTo>
                  <a:pt x="0" y="0"/>
                </a:moveTo>
                <a:lnTo>
                  <a:pt x="10820400" y="0"/>
                </a:lnTo>
                <a:lnTo>
                  <a:pt x="10820400" y="5464302"/>
                </a:lnTo>
                <a:lnTo>
                  <a:pt x="0" y="5464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A86ED-ED0E-4F5D-8EA8-84C9BA8D1D26}"/>
              </a:ext>
            </a:extLst>
          </p:cNvPr>
          <p:cNvSpPr/>
          <p:nvPr/>
        </p:nvSpPr>
        <p:spPr>
          <a:xfrm>
            <a:off x="2406061" y="2020843"/>
            <a:ext cx="680667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1" dirty="0">
                <a:ln w="28575">
                  <a:solidFill>
                    <a:schemeClr val="accent5"/>
                  </a:solidFill>
                  <a:prstDash val="solid"/>
                </a:ln>
                <a:gradFill flip="none" rotWithShape="1">
                  <a:gsLst>
                    <a:gs pos="19000">
                      <a:srgbClr val="D2288F"/>
                    </a:gs>
                    <a:gs pos="95187">
                      <a:srgbClr val="FFFF00"/>
                    </a:gs>
                    <a:gs pos="67000">
                      <a:srgbClr val="92D050"/>
                    </a:gs>
                    <a:gs pos="45000">
                      <a:srgbClr val="07BDAA"/>
                    </a:gs>
                  </a:gsLst>
                  <a:lin ang="13500000" scaled="1"/>
                  <a:tileRect/>
                </a:gradFill>
                <a:latin typeface="UTM Cookies" panose="02040603050506020204" pitchFamily="18" charset="0"/>
              </a:rPr>
              <a:t>VẬN DỤNG</a:t>
            </a:r>
            <a:endParaRPr lang="en-US" sz="11500" b="1" cap="none" spc="0" dirty="0">
              <a:ln w="28575">
                <a:solidFill>
                  <a:schemeClr val="accent5"/>
                </a:solidFill>
                <a:prstDash val="solid"/>
              </a:ln>
              <a:gradFill flip="none" rotWithShape="1">
                <a:gsLst>
                  <a:gs pos="19000">
                    <a:srgbClr val="D2288F"/>
                  </a:gs>
                  <a:gs pos="95187">
                    <a:srgbClr val="FFFF00"/>
                  </a:gs>
                  <a:gs pos="67000">
                    <a:srgbClr val="92D050"/>
                  </a:gs>
                  <a:gs pos="45000">
                    <a:srgbClr val="07BDAA"/>
                  </a:gs>
                </a:gsLst>
                <a:lin ang="13500000" scaled="1"/>
                <a:tileRect/>
              </a:gradFill>
              <a:effectLst/>
              <a:latin typeface="UTM 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189CF-C22C-4438-A06D-CE738A63E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3122" y="0"/>
            <a:ext cx="995988" cy="995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311C5-CE46-4533-A4B2-6C6D987AA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5589" y="1244849"/>
            <a:ext cx="813402" cy="813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7692D3-B488-451E-A4D6-97415D6A4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195" y="1476388"/>
            <a:ext cx="813402" cy="813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2BC77-24A9-4E11-8145-F588AB922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05847"/>
            <a:ext cx="2927202" cy="2927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9BED13-F31D-48A0-88FF-5BB14BF63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75164">
            <a:off x="-183179" y="-607579"/>
            <a:ext cx="3362208" cy="3362208"/>
          </a:xfrm>
          <a:prstGeom prst="rect">
            <a:avLst/>
          </a:prstGeom>
        </p:spPr>
      </p:pic>
      <p:sp>
        <p:nvSpPr>
          <p:cNvPr id="19" name="Freeform 4">
            <a:extLst>
              <a:ext uri="{FF2B5EF4-FFF2-40B4-BE49-F238E27FC236}">
                <a16:creationId xmlns:a16="http://schemas.microsoft.com/office/drawing/2014/main" id="{8B759BDA-FEE6-4BE7-8BC6-F95CC35E3947}"/>
              </a:ext>
            </a:extLst>
          </p:cNvPr>
          <p:cNvSpPr/>
          <p:nvPr/>
        </p:nvSpPr>
        <p:spPr>
          <a:xfrm>
            <a:off x="5653350" y="-1187244"/>
            <a:ext cx="973019" cy="762604"/>
          </a:xfrm>
          <a:custGeom>
            <a:avLst/>
            <a:gdLst/>
            <a:ahLst/>
            <a:cxnLst/>
            <a:rect l="l" t="t" r="r" b="b"/>
            <a:pathLst>
              <a:path w="1926739" h="1510082">
                <a:moveTo>
                  <a:pt x="0" y="0"/>
                </a:moveTo>
                <a:lnTo>
                  <a:pt x="1926739" y="0"/>
                </a:lnTo>
                <a:lnTo>
                  <a:pt x="1926739" y="1510082"/>
                </a:lnTo>
                <a:lnTo>
                  <a:pt x="0" y="15100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8FA90512-3228-4A02-9C57-D942F6A162FD}"/>
              </a:ext>
            </a:extLst>
          </p:cNvPr>
          <p:cNvSpPr/>
          <p:nvPr/>
        </p:nvSpPr>
        <p:spPr>
          <a:xfrm>
            <a:off x="8830130" y="191760"/>
            <a:ext cx="2070092" cy="1298512"/>
          </a:xfrm>
          <a:custGeom>
            <a:avLst/>
            <a:gdLst/>
            <a:ahLst/>
            <a:cxnLst/>
            <a:rect l="l" t="t" r="r" b="b"/>
            <a:pathLst>
              <a:path w="4099126" h="2571270">
                <a:moveTo>
                  <a:pt x="0" y="0"/>
                </a:moveTo>
                <a:lnTo>
                  <a:pt x="4099126" y="0"/>
                </a:lnTo>
                <a:lnTo>
                  <a:pt x="4099126" y="2571270"/>
                </a:lnTo>
                <a:lnTo>
                  <a:pt x="0" y="25712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D5049BC6-E85E-4EA8-9EE0-814CCC797A18}"/>
              </a:ext>
            </a:extLst>
          </p:cNvPr>
          <p:cNvSpPr/>
          <p:nvPr/>
        </p:nvSpPr>
        <p:spPr>
          <a:xfrm rot="20960087">
            <a:off x="8778618" y="3671635"/>
            <a:ext cx="5532984" cy="4562937"/>
          </a:xfrm>
          <a:custGeom>
            <a:avLst/>
            <a:gdLst/>
            <a:ahLst/>
            <a:cxnLst/>
            <a:rect l="l" t="t" r="r" b="b"/>
            <a:pathLst>
              <a:path w="13063555" h="10593356">
                <a:moveTo>
                  <a:pt x="0" y="0"/>
                </a:moveTo>
                <a:lnTo>
                  <a:pt x="13063555" y="0"/>
                </a:lnTo>
                <a:lnTo>
                  <a:pt x="13063555" y="10593355"/>
                </a:lnTo>
                <a:lnTo>
                  <a:pt x="0" y="105933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B98023F2-DAAA-4DB9-9FF3-F4A7F432E70B}"/>
              </a:ext>
            </a:extLst>
          </p:cNvPr>
          <p:cNvSpPr/>
          <p:nvPr/>
        </p:nvSpPr>
        <p:spPr>
          <a:xfrm rot="-90254">
            <a:off x="8634122" y="3061889"/>
            <a:ext cx="3038806" cy="3038806"/>
          </a:xfrm>
          <a:custGeom>
            <a:avLst/>
            <a:gdLst/>
            <a:ahLst/>
            <a:cxnLst/>
            <a:rect l="l" t="t" r="r" b="b"/>
            <a:pathLst>
              <a:path w="7666268" h="7666268">
                <a:moveTo>
                  <a:pt x="0" y="0"/>
                </a:moveTo>
                <a:lnTo>
                  <a:pt x="7666268" y="0"/>
                </a:lnTo>
                <a:lnTo>
                  <a:pt x="7666268" y="7666268"/>
                </a:lnTo>
                <a:lnTo>
                  <a:pt x="0" y="7666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1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E58FFC1-2444-48DE-B849-BF8A7EAE45AA}"/>
              </a:ext>
            </a:extLst>
          </p:cNvPr>
          <p:cNvSpPr/>
          <p:nvPr/>
        </p:nvSpPr>
        <p:spPr>
          <a:xfrm>
            <a:off x="1164771" y="-93070"/>
            <a:ext cx="9726749" cy="6912530"/>
          </a:xfrm>
          <a:custGeom>
            <a:avLst/>
            <a:gdLst/>
            <a:ahLst/>
            <a:cxnLst/>
            <a:rect l="l" t="t" r="r" b="b"/>
            <a:pathLst>
              <a:path w="10820400" h="5464302">
                <a:moveTo>
                  <a:pt x="0" y="0"/>
                </a:moveTo>
                <a:lnTo>
                  <a:pt x="10820400" y="0"/>
                </a:lnTo>
                <a:lnTo>
                  <a:pt x="10820400" y="5464302"/>
                </a:lnTo>
                <a:lnTo>
                  <a:pt x="0" y="5464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DDF90-2EEF-46B0-9848-AC301C95D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157" y="38540"/>
            <a:ext cx="1798148" cy="1798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189CF-C22C-4438-A06D-CE738A63E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3122" y="0"/>
            <a:ext cx="995988" cy="995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311C5-CE46-4533-A4B2-6C6D987AA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5589" y="1244849"/>
            <a:ext cx="813402" cy="813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7692D3-B488-451E-A4D6-97415D6A4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3516" y="1673623"/>
            <a:ext cx="813402" cy="813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2BC77-24A9-4E11-8145-F588AB922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2103" y="-35434"/>
            <a:ext cx="2988670" cy="2988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929DBA-D003-4581-A972-4C05FDAFB396}"/>
              </a:ext>
            </a:extLst>
          </p:cNvPr>
          <p:cNvSpPr txBox="1"/>
          <p:nvPr/>
        </p:nvSpPr>
        <p:spPr>
          <a:xfrm>
            <a:off x="3590886" y="3266441"/>
            <a:ext cx="5704020" cy="1810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Các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nhóm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hãy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trình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bày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về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1 trong 3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sản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phẩm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mà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nhóm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mình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đã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tìm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hiểu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về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lịch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sử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ra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đời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của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sản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phẩm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đó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C0ED81-C62C-40C7-8430-B1622F324133}"/>
              </a:ext>
            </a:extLst>
          </p:cNvPr>
          <p:cNvSpPr txBox="1"/>
          <p:nvPr/>
        </p:nvSpPr>
        <p:spPr>
          <a:xfrm>
            <a:off x="2249766" y="413657"/>
            <a:ext cx="7411677" cy="241566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vi-VN" sz="48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Ciel Cadena"/>
              </a:rPr>
              <a:t>CHUYÊN GIA</a:t>
            </a:r>
          </a:p>
          <a:p>
            <a:pPr algn="ctr"/>
            <a:r>
              <a:rPr lang="vi-VN" sz="48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Ciel Cadena"/>
              </a:rPr>
              <a:t>QUẢNG BÁ SẢN PHẨM </a:t>
            </a:r>
          </a:p>
          <a:p>
            <a:pPr algn="ctr"/>
            <a:r>
              <a:rPr lang="vi-VN" sz="4800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Ciel Cadena"/>
              </a:rPr>
              <a:t>TÀI BA</a:t>
            </a:r>
            <a:endParaRPr lang="en-US" sz="4800" dirty="0"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iCiel Caden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D32B6C-307D-4B2D-AB8F-52CEC382D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75164">
            <a:off x="-307049" y="-305448"/>
            <a:ext cx="2764058" cy="2764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92CB96-00A0-4322-AA95-CCF2B0BC71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850" y="3305829"/>
            <a:ext cx="63436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37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3D6B346-EC84-49AF-88BE-98D6A01FD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75164">
            <a:off x="-209044" y="-361081"/>
            <a:ext cx="2491718" cy="2491718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E8A7293A-0090-4DAF-AF91-C610EC05E153}"/>
              </a:ext>
            </a:extLst>
          </p:cNvPr>
          <p:cNvSpPr/>
          <p:nvPr/>
        </p:nvSpPr>
        <p:spPr>
          <a:xfrm rot="1575084">
            <a:off x="9645313" y="20759"/>
            <a:ext cx="2610214" cy="1532908"/>
          </a:xfrm>
          <a:custGeom>
            <a:avLst/>
            <a:gdLst/>
            <a:ahLst/>
            <a:cxnLst/>
            <a:rect l="l" t="t" r="r" b="b"/>
            <a:pathLst>
              <a:path w="4617576" h="2711777">
                <a:moveTo>
                  <a:pt x="0" y="0"/>
                </a:moveTo>
                <a:lnTo>
                  <a:pt x="4617576" y="0"/>
                </a:lnTo>
                <a:lnTo>
                  <a:pt x="4617576" y="2711776"/>
                </a:lnTo>
                <a:lnTo>
                  <a:pt x="0" y="2711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2183C8-FFC9-4634-9D69-7D8F1FEC9E5E}"/>
              </a:ext>
            </a:extLst>
          </p:cNvPr>
          <p:cNvGrpSpPr/>
          <p:nvPr/>
        </p:nvGrpSpPr>
        <p:grpSpPr>
          <a:xfrm>
            <a:off x="340181" y="1469901"/>
            <a:ext cx="3418114" cy="3418114"/>
            <a:chOff x="201386" y="1404257"/>
            <a:chExt cx="3418114" cy="341811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ABBD23-5783-4E0F-804F-D520EDAC06FC}"/>
                </a:ext>
              </a:extLst>
            </p:cNvPr>
            <p:cNvGrpSpPr/>
            <p:nvPr/>
          </p:nvGrpSpPr>
          <p:grpSpPr>
            <a:xfrm>
              <a:off x="201386" y="1404257"/>
              <a:ext cx="3418114" cy="3418114"/>
              <a:chOff x="201386" y="1404257"/>
              <a:chExt cx="3418114" cy="341811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9230B95-92E4-4B52-B5FE-73A256843409}"/>
                  </a:ext>
                </a:extLst>
              </p:cNvPr>
              <p:cNvSpPr/>
              <p:nvPr/>
            </p:nvSpPr>
            <p:spPr>
              <a:xfrm>
                <a:off x="234043" y="1540327"/>
                <a:ext cx="3271157" cy="31459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A7195A9-6CCB-4215-B672-544677E21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386" y="1404257"/>
                <a:ext cx="3418114" cy="3418114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C73A1E-1B82-478A-8C5C-08548F20D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04" t="7975" r="5424"/>
            <a:stretch/>
          </p:blipFill>
          <p:spPr>
            <a:xfrm>
              <a:off x="438149" y="2172273"/>
              <a:ext cx="2862943" cy="188207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13E18A-D743-4FF9-8C9C-EAEF1E2E52DC}"/>
              </a:ext>
            </a:extLst>
          </p:cNvPr>
          <p:cNvGrpSpPr/>
          <p:nvPr/>
        </p:nvGrpSpPr>
        <p:grpSpPr>
          <a:xfrm>
            <a:off x="8360228" y="1469901"/>
            <a:ext cx="3418114" cy="3418114"/>
            <a:chOff x="8360229" y="1404255"/>
            <a:chExt cx="3418114" cy="341811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030701-4C7E-4F14-98AC-AED2EAB8014F}"/>
                </a:ext>
              </a:extLst>
            </p:cNvPr>
            <p:cNvGrpSpPr/>
            <p:nvPr/>
          </p:nvGrpSpPr>
          <p:grpSpPr>
            <a:xfrm>
              <a:off x="8360229" y="1404255"/>
              <a:ext cx="3418114" cy="3418114"/>
              <a:chOff x="201386" y="1404257"/>
              <a:chExt cx="3418114" cy="341811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D636B10-4EA6-42A9-BF6D-71A993B12C9E}"/>
                  </a:ext>
                </a:extLst>
              </p:cNvPr>
              <p:cNvSpPr/>
              <p:nvPr/>
            </p:nvSpPr>
            <p:spPr>
              <a:xfrm>
                <a:off x="234043" y="1540327"/>
                <a:ext cx="3271157" cy="31459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2B4BB27-AAE6-4387-81BA-7561023E5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386" y="1404257"/>
                <a:ext cx="3418114" cy="341811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491BEA-1719-4DBA-8042-DCFDF28ED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17428" y="1880503"/>
              <a:ext cx="2348928" cy="234892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86A9A4-6183-4A47-9B15-7F5A3104E3DD}"/>
              </a:ext>
            </a:extLst>
          </p:cNvPr>
          <p:cNvGrpSpPr/>
          <p:nvPr/>
        </p:nvGrpSpPr>
        <p:grpSpPr>
          <a:xfrm>
            <a:off x="4386943" y="876963"/>
            <a:ext cx="3418114" cy="3418114"/>
            <a:chOff x="3973284" y="272143"/>
            <a:chExt cx="3418114" cy="3418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A0B76B-9711-44AF-AC2B-55B67C622262}"/>
                </a:ext>
              </a:extLst>
            </p:cNvPr>
            <p:cNvGrpSpPr/>
            <p:nvPr/>
          </p:nvGrpSpPr>
          <p:grpSpPr>
            <a:xfrm>
              <a:off x="3973284" y="272143"/>
              <a:ext cx="3418114" cy="3418114"/>
              <a:chOff x="201386" y="1404257"/>
              <a:chExt cx="3418114" cy="341811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5FD229-5F1E-4384-AB70-B2FA4445C859}"/>
                  </a:ext>
                </a:extLst>
              </p:cNvPr>
              <p:cNvSpPr/>
              <p:nvPr/>
            </p:nvSpPr>
            <p:spPr>
              <a:xfrm>
                <a:off x="234043" y="1540327"/>
                <a:ext cx="3271157" cy="31459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73EF1F5-395C-4AD1-AEC4-6614470BB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386" y="1404257"/>
                <a:ext cx="3418114" cy="3418114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5EB45E-CC9C-4173-B481-ECA0FB7E2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37959" y="674912"/>
              <a:ext cx="2612571" cy="2612571"/>
            </a:xfrm>
            <a:prstGeom prst="rect">
              <a:avLst/>
            </a:prstGeom>
          </p:spPr>
        </p:pic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F271095F-2C13-499F-9E76-FDFDFD0F1234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36A5FE8C-99EE-4B3B-90AA-48003AF285D4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37B23A8F-9544-4AF8-9483-80571A6AC31C}"/>
              </a:ext>
            </a:extLst>
          </p:cNvPr>
          <p:cNvSpPr/>
          <p:nvPr/>
        </p:nvSpPr>
        <p:spPr>
          <a:xfrm rot="21070819" flipH="1">
            <a:off x="8263987" y="564947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8E1F0D20-AB74-4139-BF42-786355F125CA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D85A678D-2827-413E-85D1-0FEFA541BA80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B422B30E-418B-46D5-B7C4-E8EAFB33C14E}"/>
              </a:ext>
            </a:extLst>
          </p:cNvPr>
          <p:cNvSpPr/>
          <p:nvPr/>
        </p:nvSpPr>
        <p:spPr>
          <a:xfrm rot="21070819" flipH="1">
            <a:off x="8263987" y="564947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12CA2A-6D0F-4401-B215-BFC4EAED0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23" y="3346359"/>
            <a:ext cx="5398408" cy="3039644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1E570D70-1818-4BDC-93AD-25E2D21068AA}"/>
              </a:ext>
            </a:extLst>
          </p:cNvPr>
          <p:cNvSpPr/>
          <p:nvPr/>
        </p:nvSpPr>
        <p:spPr>
          <a:xfrm rot="1575084">
            <a:off x="9921060" y="-115792"/>
            <a:ext cx="2230391" cy="1309848"/>
          </a:xfrm>
          <a:custGeom>
            <a:avLst/>
            <a:gdLst/>
            <a:ahLst/>
            <a:cxnLst/>
            <a:rect l="l" t="t" r="r" b="b"/>
            <a:pathLst>
              <a:path w="4617576" h="2711777">
                <a:moveTo>
                  <a:pt x="0" y="0"/>
                </a:moveTo>
                <a:lnTo>
                  <a:pt x="4617576" y="0"/>
                </a:lnTo>
                <a:lnTo>
                  <a:pt x="4617576" y="2711776"/>
                </a:lnTo>
                <a:lnTo>
                  <a:pt x="0" y="2711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E4E9D353-08DA-459A-911C-4225F26B4091}"/>
              </a:ext>
            </a:extLst>
          </p:cNvPr>
          <p:cNvSpPr/>
          <p:nvPr/>
        </p:nvSpPr>
        <p:spPr>
          <a:xfrm rot="802539" flipH="1">
            <a:off x="-817541" y="733003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4CD5B7A6-1DB9-4CD3-8625-662250C727CF}"/>
              </a:ext>
            </a:extLst>
          </p:cNvPr>
          <p:cNvSpPr/>
          <p:nvPr/>
        </p:nvSpPr>
        <p:spPr>
          <a:xfrm flipH="1">
            <a:off x="-153263" y="3240667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339E9C-71DE-44D7-B94C-D85EF5536A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15" y="4365306"/>
            <a:ext cx="2404066" cy="2404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A829B-E9EF-4185-A843-BBCAACD29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75164">
            <a:off x="-209044" y="-361081"/>
            <a:ext cx="2491718" cy="2491718"/>
          </a:xfrm>
          <a:prstGeom prst="rect">
            <a:avLst/>
          </a:prstGeom>
        </p:spPr>
      </p:pic>
      <p:sp>
        <p:nvSpPr>
          <p:cNvPr id="20" name="Freeform 13">
            <a:extLst>
              <a:ext uri="{FF2B5EF4-FFF2-40B4-BE49-F238E27FC236}">
                <a16:creationId xmlns:a16="http://schemas.microsoft.com/office/drawing/2014/main" id="{D61BFF39-610A-4E1A-998B-32EE6169826C}"/>
              </a:ext>
            </a:extLst>
          </p:cNvPr>
          <p:cNvSpPr/>
          <p:nvPr/>
        </p:nvSpPr>
        <p:spPr>
          <a:xfrm>
            <a:off x="1534904" y="90127"/>
            <a:ext cx="8852064" cy="1200194"/>
          </a:xfrm>
          <a:custGeom>
            <a:avLst/>
            <a:gdLst/>
            <a:ahLst/>
            <a:cxnLst/>
            <a:rect l="l" t="t" r="r" b="b"/>
            <a:pathLst>
              <a:path w="8852064" h="1200194">
                <a:moveTo>
                  <a:pt x="0" y="0"/>
                </a:moveTo>
                <a:lnTo>
                  <a:pt x="8852064" y="0"/>
                </a:lnTo>
                <a:lnTo>
                  <a:pt x="8852064" y="1200194"/>
                </a:lnTo>
                <a:lnTo>
                  <a:pt x="0" y="12001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4B6ECB83-851C-472A-8166-A89D44C7DA94}"/>
              </a:ext>
            </a:extLst>
          </p:cNvPr>
          <p:cNvGrpSpPr/>
          <p:nvPr/>
        </p:nvGrpSpPr>
        <p:grpSpPr>
          <a:xfrm>
            <a:off x="2061461" y="1508506"/>
            <a:ext cx="6099625" cy="3583419"/>
            <a:chOff x="0" y="0"/>
            <a:chExt cx="3228242" cy="1896533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D8033CC-1CE8-47C4-9726-77A08660D31A}"/>
                </a:ext>
              </a:extLst>
            </p:cNvPr>
            <p:cNvSpPr/>
            <p:nvPr/>
          </p:nvSpPr>
          <p:spPr>
            <a:xfrm>
              <a:off x="0" y="0"/>
              <a:ext cx="3228242" cy="1896533"/>
            </a:xfrm>
            <a:custGeom>
              <a:avLst/>
              <a:gdLst/>
              <a:ahLst/>
              <a:cxnLst/>
              <a:rect l="l" t="t" r="r" b="b"/>
              <a:pathLst>
                <a:path w="3228242" h="1896533">
                  <a:moveTo>
                    <a:pt x="28423" y="0"/>
                  </a:moveTo>
                  <a:lnTo>
                    <a:pt x="3199819" y="0"/>
                  </a:lnTo>
                  <a:cubicBezTo>
                    <a:pt x="3215516" y="0"/>
                    <a:pt x="3228242" y="12725"/>
                    <a:pt x="3228242" y="28423"/>
                  </a:cubicBezTo>
                  <a:lnTo>
                    <a:pt x="3228242" y="1868110"/>
                  </a:lnTo>
                  <a:cubicBezTo>
                    <a:pt x="3228242" y="1875648"/>
                    <a:pt x="3225247" y="1882878"/>
                    <a:pt x="3219917" y="1888208"/>
                  </a:cubicBezTo>
                  <a:cubicBezTo>
                    <a:pt x="3214587" y="1893539"/>
                    <a:pt x="3207357" y="1896533"/>
                    <a:pt x="3199819" y="1896533"/>
                  </a:cubicBezTo>
                  <a:lnTo>
                    <a:pt x="28423" y="1896533"/>
                  </a:lnTo>
                  <a:cubicBezTo>
                    <a:pt x="12725" y="1896533"/>
                    <a:pt x="0" y="1883808"/>
                    <a:pt x="0" y="1868110"/>
                  </a:cubicBezTo>
                  <a:lnTo>
                    <a:pt x="0" y="28423"/>
                  </a:lnTo>
                  <a:cubicBezTo>
                    <a:pt x="0" y="12725"/>
                    <a:pt x="12725" y="0"/>
                    <a:pt x="28423" y="0"/>
                  </a:cubicBezTo>
                  <a:close/>
                </a:path>
              </a:pathLst>
            </a:custGeom>
            <a:solidFill>
              <a:srgbClr val="FFE6F2"/>
            </a:solidFill>
            <a:ln w="57150" cap="rnd">
              <a:solidFill>
                <a:srgbClr val="FF83A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8249EF80-E51B-434C-A1C4-36BDB940B53B}"/>
                </a:ext>
              </a:extLst>
            </p:cNvPr>
            <p:cNvSpPr txBox="1"/>
            <p:nvPr/>
          </p:nvSpPr>
          <p:spPr>
            <a:xfrm>
              <a:off x="0" y="-38100"/>
              <a:ext cx="3228242" cy="1934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7D926C4-D524-427D-A4B5-CA0B05479A25}"/>
              </a:ext>
            </a:extLst>
          </p:cNvPr>
          <p:cNvGrpSpPr/>
          <p:nvPr/>
        </p:nvGrpSpPr>
        <p:grpSpPr>
          <a:xfrm>
            <a:off x="2217716" y="1582837"/>
            <a:ext cx="5685021" cy="3092943"/>
            <a:chOff x="2217716" y="1582837"/>
            <a:chExt cx="5685021" cy="3092943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0FE28EA-A937-485E-9775-B08DF0A0B956}"/>
                </a:ext>
              </a:extLst>
            </p:cNvPr>
            <p:cNvSpPr/>
            <p:nvPr/>
          </p:nvSpPr>
          <p:spPr>
            <a:xfrm>
              <a:off x="2217716" y="1582837"/>
              <a:ext cx="5685021" cy="686624"/>
            </a:xfrm>
            <a:custGeom>
              <a:avLst/>
              <a:gdLst/>
              <a:ahLst/>
              <a:cxnLst/>
              <a:rect l="l" t="t" r="r" b="b"/>
              <a:pathLst>
                <a:path w="7629333" h="4422272">
                  <a:moveTo>
                    <a:pt x="0" y="0"/>
                  </a:moveTo>
                  <a:lnTo>
                    <a:pt x="7629334" y="0"/>
                  </a:lnTo>
                  <a:lnTo>
                    <a:pt x="7629334" y="4422272"/>
                  </a:lnTo>
                  <a:lnTo>
                    <a:pt x="0" y="4422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3799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EB625BE4-E780-4C25-A975-7EA4076A285A}"/>
                </a:ext>
              </a:extLst>
            </p:cNvPr>
            <p:cNvSpPr/>
            <p:nvPr/>
          </p:nvSpPr>
          <p:spPr>
            <a:xfrm>
              <a:off x="5912292" y="2279497"/>
              <a:ext cx="1990445" cy="2396283"/>
            </a:xfrm>
            <a:custGeom>
              <a:avLst/>
              <a:gdLst/>
              <a:ahLst/>
              <a:cxnLst/>
              <a:rect l="l" t="t" r="r" b="b"/>
              <a:pathLst>
                <a:path w="7629333" h="4422272">
                  <a:moveTo>
                    <a:pt x="0" y="0"/>
                  </a:moveTo>
                  <a:lnTo>
                    <a:pt x="7629334" y="0"/>
                  </a:lnTo>
                  <a:lnTo>
                    <a:pt x="7629334" y="4422272"/>
                  </a:lnTo>
                  <a:lnTo>
                    <a:pt x="0" y="4422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85616" t="-375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C74AB8-148A-460D-AEDC-97AA6B590C9C}"/>
                </a:ext>
              </a:extLst>
            </p:cNvPr>
            <p:cNvSpPr txBox="1"/>
            <p:nvPr/>
          </p:nvSpPr>
          <p:spPr>
            <a:xfrm>
              <a:off x="2253177" y="3235682"/>
              <a:ext cx="39549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 err="1">
                  <a:solidFill>
                    <a:srgbClr val="FA6111"/>
                  </a:solidFill>
                  <a:latin typeface="iCiel Hipsteria" panose="02000000000000000000" pitchFamily="2" charset="0"/>
                </a:rPr>
                <a:t>Hình</a:t>
              </a:r>
              <a:r>
                <a:rPr lang="vi-VN" sz="3000" b="1" dirty="0">
                  <a:solidFill>
                    <a:srgbClr val="FA6111"/>
                  </a:solidFill>
                  <a:latin typeface="iCiel Hipsteria" panose="02000000000000000000" pitchFamily="2" charset="0"/>
                </a:rPr>
                <a:t> </a:t>
              </a:r>
              <a:r>
                <a:rPr lang="vi-VN" sz="3000" b="1" dirty="0" err="1">
                  <a:solidFill>
                    <a:srgbClr val="FA6111"/>
                  </a:solidFill>
                  <a:latin typeface="iCiel Hipsteria" panose="02000000000000000000" pitchFamily="2" charset="0"/>
                </a:rPr>
                <a:t>ảnh</a:t>
              </a:r>
              <a:r>
                <a:rPr lang="vi-VN" sz="3000" b="1" dirty="0">
                  <a:solidFill>
                    <a:srgbClr val="FA6111"/>
                  </a:solidFill>
                  <a:latin typeface="iCiel Hipsteria" panose="02000000000000000000" pitchFamily="2" charset="0"/>
                </a:rPr>
                <a:t> minh </a:t>
              </a:r>
              <a:r>
                <a:rPr lang="vi-VN" sz="3000" b="1" dirty="0" err="1">
                  <a:solidFill>
                    <a:srgbClr val="FA6111"/>
                  </a:solidFill>
                  <a:latin typeface="iCiel Hipsteria" panose="02000000000000000000" pitchFamily="2" charset="0"/>
                </a:rPr>
                <a:t>hoạ</a:t>
              </a:r>
              <a:r>
                <a:rPr lang="vi-VN" sz="3000" b="1" dirty="0">
                  <a:solidFill>
                    <a:srgbClr val="FA6111"/>
                  </a:solidFill>
                  <a:latin typeface="iCiel Hipsteria" panose="02000000000000000000" pitchFamily="2" charset="0"/>
                </a:rPr>
                <a:t> </a:t>
              </a:r>
              <a:r>
                <a:rPr lang="vi-VN" sz="3000" b="1" dirty="0" err="1">
                  <a:solidFill>
                    <a:srgbClr val="FA6111"/>
                  </a:solidFill>
                  <a:latin typeface="iCiel Hipsteria" panose="02000000000000000000" pitchFamily="2" charset="0"/>
                </a:rPr>
                <a:t>rõ</a:t>
              </a:r>
              <a:r>
                <a:rPr lang="vi-VN" sz="3000" b="1" dirty="0">
                  <a:solidFill>
                    <a:srgbClr val="FA6111"/>
                  </a:solidFill>
                  <a:latin typeface="iCiel Hipsteria" panose="02000000000000000000" pitchFamily="2" charset="0"/>
                </a:rPr>
                <a:t> </a:t>
              </a:r>
              <a:r>
                <a:rPr lang="vi-VN" sz="3000" b="1" dirty="0" err="1">
                  <a:solidFill>
                    <a:srgbClr val="FA6111"/>
                  </a:solidFill>
                  <a:latin typeface="iCiel Hipsteria" panose="02000000000000000000" pitchFamily="2" charset="0"/>
                </a:rPr>
                <a:t>ràng</a:t>
              </a:r>
              <a:endParaRPr lang="vi-VN" sz="3000" b="1" dirty="0">
                <a:solidFill>
                  <a:srgbClr val="FA6111"/>
                </a:solidFill>
                <a:latin typeface="iCiel Hipsteria" panose="020000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95E977-C7A1-4587-AAAB-88FCD2E7BDD8}"/>
                </a:ext>
              </a:extLst>
            </p:cNvPr>
            <p:cNvSpPr txBox="1"/>
            <p:nvPr/>
          </p:nvSpPr>
          <p:spPr>
            <a:xfrm>
              <a:off x="2253177" y="2384760"/>
              <a:ext cx="39549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 err="1">
                  <a:solidFill>
                    <a:srgbClr val="00B050"/>
                  </a:solidFill>
                  <a:latin typeface="iCiel Hipsteria" panose="02000000000000000000" pitchFamily="2" charset="0"/>
                </a:rPr>
                <a:t>Nội</a:t>
              </a:r>
              <a:r>
                <a:rPr lang="vi-VN" sz="3000" b="1" dirty="0">
                  <a:solidFill>
                    <a:srgbClr val="00B050"/>
                  </a:solidFill>
                  <a:latin typeface="iCiel Hipsteria" panose="02000000000000000000" pitchFamily="2" charset="0"/>
                </a:rPr>
                <a:t> dung sâu </a:t>
              </a:r>
              <a:r>
                <a:rPr lang="vi-VN" sz="3000" b="1" dirty="0" err="1">
                  <a:solidFill>
                    <a:srgbClr val="00B050"/>
                  </a:solidFill>
                  <a:latin typeface="iCiel Hipsteria" panose="02000000000000000000" pitchFamily="2" charset="0"/>
                </a:rPr>
                <a:t>sắc</a:t>
              </a:r>
              <a:endParaRPr lang="vi-VN" sz="3000" b="1" dirty="0">
                <a:solidFill>
                  <a:srgbClr val="00B050"/>
                </a:solidFill>
                <a:latin typeface="iCiel Hipsteria" panose="020000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C0F9E1-CAC2-46B5-9EED-74B2D2364F74}"/>
                </a:ext>
              </a:extLst>
            </p:cNvPr>
            <p:cNvSpPr txBox="1"/>
            <p:nvPr/>
          </p:nvSpPr>
          <p:spPr>
            <a:xfrm>
              <a:off x="2235707" y="4115622"/>
              <a:ext cx="39549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 err="1">
                  <a:solidFill>
                    <a:srgbClr val="0070C0"/>
                  </a:solidFill>
                  <a:latin typeface="iCiel Hipsteria" panose="02000000000000000000" pitchFamily="2" charset="0"/>
                </a:rPr>
                <a:t>Mạch</a:t>
              </a:r>
              <a:r>
                <a:rPr lang="vi-VN" sz="3000" b="1" dirty="0">
                  <a:solidFill>
                    <a:srgbClr val="0070C0"/>
                  </a:solidFill>
                  <a:latin typeface="iCiel Hipsteria" panose="02000000000000000000" pitchFamily="2" charset="0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iCiel Hipsteria" panose="02000000000000000000" pitchFamily="2" charset="0"/>
                </a:rPr>
                <a:t>lạc</a:t>
              </a:r>
              <a:r>
                <a:rPr lang="vi-VN" sz="3000" b="1" dirty="0">
                  <a:solidFill>
                    <a:srgbClr val="0070C0"/>
                  </a:solidFill>
                  <a:latin typeface="iCiel Hipsteria" panose="02000000000000000000" pitchFamily="2" charset="0"/>
                </a:rPr>
                <a:t> trong </a:t>
              </a:r>
              <a:r>
                <a:rPr lang="vi-VN" sz="3000" b="1" dirty="0" err="1">
                  <a:solidFill>
                    <a:srgbClr val="0070C0"/>
                  </a:solidFill>
                  <a:latin typeface="iCiel Hipsteria" panose="02000000000000000000" pitchFamily="2" charset="0"/>
                </a:rPr>
                <a:t>trình</a:t>
              </a:r>
              <a:r>
                <a:rPr lang="vi-VN" sz="3000" b="1" dirty="0">
                  <a:solidFill>
                    <a:srgbClr val="0070C0"/>
                  </a:solidFill>
                  <a:latin typeface="iCiel Hipsteria" panose="02000000000000000000" pitchFamily="2" charset="0"/>
                </a:rPr>
                <a:t> </a:t>
              </a:r>
              <a:r>
                <a:rPr lang="vi-VN" sz="3000" b="1" dirty="0" err="1">
                  <a:solidFill>
                    <a:srgbClr val="0070C0"/>
                  </a:solidFill>
                  <a:latin typeface="iCiel Hipsteria" panose="02000000000000000000" pitchFamily="2" charset="0"/>
                </a:rPr>
                <a:t>bày</a:t>
              </a:r>
              <a:endParaRPr lang="vi-VN" sz="3000" b="1" dirty="0">
                <a:solidFill>
                  <a:srgbClr val="0070C0"/>
                </a:solidFill>
                <a:latin typeface="iCiel Hipsteri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669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88186F3D-F3E2-41D6-B07C-D24D9DBC7F39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6806C681-26AE-44A5-80FF-17581422F72D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B20CB045-41D8-4943-882F-7E929A5EF705}"/>
              </a:ext>
            </a:extLst>
          </p:cNvPr>
          <p:cNvSpPr/>
          <p:nvPr/>
        </p:nvSpPr>
        <p:spPr>
          <a:xfrm rot="21070819" flipH="1">
            <a:off x="8263987" y="564947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D7BD99-D147-4717-902C-2591B10FA1B2}"/>
              </a:ext>
            </a:extLst>
          </p:cNvPr>
          <p:cNvSpPr/>
          <p:nvPr/>
        </p:nvSpPr>
        <p:spPr>
          <a:xfrm flipH="1">
            <a:off x="-153263" y="3240667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A22244-6D14-477B-8385-ED421ABCE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5" y="4365306"/>
            <a:ext cx="2404066" cy="2404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A5DCB1-FB3C-4934-BD22-AF7ADBB9F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450" y="1226365"/>
            <a:ext cx="2530948" cy="3116230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4F54B2DA-F8C9-4B80-98E9-C982E1D3616B}"/>
              </a:ext>
            </a:extLst>
          </p:cNvPr>
          <p:cNvSpPr/>
          <p:nvPr/>
        </p:nvSpPr>
        <p:spPr>
          <a:xfrm>
            <a:off x="255137" y="339643"/>
            <a:ext cx="8660263" cy="5035415"/>
          </a:xfrm>
          <a:custGeom>
            <a:avLst/>
            <a:gdLst/>
            <a:ahLst/>
            <a:cxnLst/>
            <a:rect l="l" t="t" r="r" b="b"/>
            <a:pathLst>
              <a:path w="7869457" h="4524938">
                <a:moveTo>
                  <a:pt x="0" y="0"/>
                </a:moveTo>
                <a:lnTo>
                  <a:pt x="7869457" y="0"/>
                </a:lnTo>
                <a:lnTo>
                  <a:pt x="7869457" y="4524938"/>
                </a:lnTo>
                <a:lnTo>
                  <a:pt x="0" y="452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807EC852-0503-4CFE-9BDD-521B341551A2}"/>
              </a:ext>
            </a:extLst>
          </p:cNvPr>
          <p:cNvSpPr txBox="1"/>
          <p:nvPr/>
        </p:nvSpPr>
        <p:spPr>
          <a:xfrm>
            <a:off x="1129034" y="1096284"/>
            <a:ext cx="7372709" cy="40488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02"/>
              </a:lnSpc>
              <a:spcBef>
                <a:spcPct val="0"/>
              </a:spcBef>
            </a:pP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Khái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niệm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đầu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tiên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về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xe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đạp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xuất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hiện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từ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đầu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thế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kỉ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XIX. Nam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tước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người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Đức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–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Karlvon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Drais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đã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ý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tưởng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phát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minh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một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phương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tiện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dùng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sức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người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thể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giúp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ông di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chuyển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nhanh quanh khu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vườn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hoàng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gia. Năm 1817, ông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đã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trình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làng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một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chiếc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xe “đi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bộ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”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tên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Laufmaschine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(trong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tiếng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Đức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nghĩa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là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“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cỗ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máy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chạy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bằng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chân”). Trong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lần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sử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dụng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đầu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tiên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vào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ngày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12/6/1817, ông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đã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đi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được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đoạn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đường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13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km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mà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chỉ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mất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khoảng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1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giờ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đồng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hồ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.</a:t>
            </a:r>
            <a:endParaRPr lang="en-US" sz="2400" dirty="0">
              <a:solidFill>
                <a:srgbClr val="000000"/>
              </a:solidFill>
              <a:latin typeface="UTM French Vanilla"/>
              <a:ea typeface="UTM French Vanilla"/>
              <a:cs typeface="UTM French Vanilla"/>
              <a:sym typeface="UTM French Vanill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82A39C-21BA-49E6-8447-FA501E25C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2105" y="0"/>
            <a:ext cx="1798148" cy="17981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18FCAA-B933-460B-BAD8-0144A85BD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8044" y="598290"/>
            <a:ext cx="995988" cy="995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B987F9-43AE-4682-834C-2F5EB72D2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3122" y="4421906"/>
            <a:ext cx="813402" cy="8134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4AE6C6-18A5-4CC3-9733-6C6F6999BD21}"/>
              </a:ext>
            </a:extLst>
          </p:cNvPr>
          <p:cNvSpPr/>
          <p:nvPr/>
        </p:nvSpPr>
        <p:spPr>
          <a:xfrm>
            <a:off x="2291695" y="552011"/>
            <a:ext cx="42338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Lịch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sử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ra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đời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của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xe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đạp</a:t>
            </a:r>
            <a:endParaRPr lang="en-US" sz="2800" b="1" cap="none" spc="0" dirty="0">
              <a:ln w="28575">
                <a:noFill/>
                <a:prstDash val="solid"/>
              </a:ln>
              <a:solidFill>
                <a:srgbClr val="FF0066"/>
              </a:solidFill>
              <a:effectLst/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34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88186F3D-F3E2-41D6-B07C-D24D9DBC7F39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6806C681-26AE-44A5-80FF-17581422F72D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B20CB045-41D8-4943-882F-7E929A5EF705}"/>
              </a:ext>
            </a:extLst>
          </p:cNvPr>
          <p:cNvSpPr/>
          <p:nvPr/>
        </p:nvSpPr>
        <p:spPr>
          <a:xfrm rot="21070819" flipH="1">
            <a:off x="8263987" y="564947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D7BD99-D147-4717-902C-2591B10FA1B2}"/>
              </a:ext>
            </a:extLst>
          </p:cNvPr>
          <p:cNvSpPr/>
          <p:nvPr/>
        </p:nvSpPr>
        <p:spPr>
          <a:xfrm flipH="1">
            <a:off x="-153263" y="3240667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A22244-6D14-477B-8385-ED421ABCE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5" y="4365306"/>
            <a:ext cx="2404066" cy="2404066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4F54B2DA-F8C9-4B80-98E9-C982E1D3616B}"/>
              </a:ext>
            </a:extLst>
          </p:cNvPr>
          <p:cNvSpPr/>
          <p:nvPr/>
        </p:nvSpPr>
        <p:spPr>
          <a:xfrm>
            <a:off x="255137" y="339643"/>
            <a:ext cx="8660263" cy="5035415"/>
          </a:xfrm>
          <a:custGeom>
            <a:avLst/>
            <a:gdLst/>
            <a:ahLst/>
            <a:cxnLst/>
            <a:rect l="l" t="t" r="r" b="b"/>
            <a:pathLst>
              <a:path w="7869457" h="4524938">
                <a:moveTo>
                  <a:pt x="0" y="0"/>
                </a:moveTo>
                <a:lnTo>
                  <a:pt x="7869457" y="0"/>
                </a:lnTo>
                <a:lnTo>
                  <a:pt x="7869457" y="4524938"/>
                </a:lnTo>
                <a:lnTo>
                  <a:pt x="0" y="4524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807EC852-0503-4CFE-9BDD-521B341551A2}"/>
              </a:ext>
            </a:extLst>
          </p:cNvPr>
          <p:cNvSpPr txBox="1"/>
          <p:nvPr/>
        </p:nvSpPr>
        <p:spPr>
          <a:xfrm>
            <a:off x="1129034" y="1096284"/>
            <a:ext cx="7372709" cy="388215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  <a:spcBef>
                <a:spcPct val="0"/>
              </a:spcBef>
            </a:pP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Laufmaschine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còn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được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gọi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là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draisine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(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tiếng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Anh) hay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draisienne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(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tiếng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Pháp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)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hoặc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Hobby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horse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(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ngựa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gỗ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)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vì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nó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được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chế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tạo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gần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như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hoàn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toan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từ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gỗ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.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Chiếc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xe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nặng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22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kg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với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cấu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tạo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gồm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hai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bánh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xe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bằng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gỗ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được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bọc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sắt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kích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thước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bằng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nhau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được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lắp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thẳng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hàng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trên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một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chiếc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khung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gỗ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.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Bánh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trước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thể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lái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được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bánh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sau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được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trang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bị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một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chiếc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phanh.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Chiếc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xe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được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vận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hành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bằng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cách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người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điều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khiển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sẽ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đẩy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chân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xuống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đất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ra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phía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sau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nó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sẽ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tiến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về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phía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trước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. Ông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được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cấp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bằng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sáng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chế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thương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mại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cho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phát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minh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này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vào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năm 1818 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82A39C-21BA-49E6-8447-FA501E25C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9627" y="444732"/>
            <a:ext cx="1227192" cy="12271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18FCAA-B933-460B-BAD8-0144A85BD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8044" y="598290"/>
            <a:ext cx="995988" cy="995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B987F9-43AE-4682-834C-2F5EB72D2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3820" y="3760220"/>
            <a:ext cx="813402" cy="8134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4AE6C6-18A5-4CC3-9733-6C6F6999BD21}"/>
              </a:ext>
            </a:extLst>
          </p:cNvPr>
          <p:cNvSpPr/>
          <p:nvPr/>
        </p:nvSpPr>
        <p:spPr>
          <a:xfrm>
            <a:off x="2291695" y="552011"/>
            <a:ext cx="42338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Lịch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sử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ra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đời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của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xe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đạp</a:t>
            </a:r>
            <a:endParaRPr lang="en-US" sz="2800" b="1" cap="none" spc="0" dirty="0">
              <a:ln w="28575">
                <a:noFill/>
                <a:prstDash val="solid"/>
              </a:ln>
              <a:solidFill>
                <a:srgbClr val="FF0066"/>
              </a:solidFill>
              <a:effectLst/>
              <a:latin typeface="iCiel Soup of Justice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CDE247-01F7-4940-B700-BDD30B2DF1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8440" y="1320947"/>
            <a:ext cx="3061967" cy="21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88186F3D-F3E2-41D6-B07C-D24D9DBC7F39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6806C681-26AE-44A5-80FF-17581422F72D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B20CB045-41D8-4943-882F-7E929A5EF705}"/>
              </a:ext>
            </a:extLst>
          </p:cNvPr>
          <p:cNvSpPr/>
          <p:nvPr/>
        </p:nvSpPr>
        <p:spPr>
          <a:xfrm rot="21070819" flipH="1">
            <a:off x="8263987" y="564947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D7BD99-D147-4717-902C-2591B10FA1B2}"/>
              </a:ext>
            </a:extLst>
          </p:cNvPr>
          <p:cNvSpPr/>
          <p:nvPr/>
        </p:nvSpPr>
        <p:spPr>
          <a:xfrm flipH="1">
            <a:off x="-153263" y="3240667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A22244-6D14-477B-8385-ED421ABCE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5" y="4365306"/>
            <a:ext cx="2404066" cy="2404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A59919-A0B1-4754-8942-1A884A18B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602">
            <a:off x="8437524" y="433873"/>
            <a:ext cx="3359841" cy="4399152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4F54B2DA-F8C9-4B80-98E9-C982E1D3616B}"/>
              </a:ext>
            </a:extLst>
          </p:cNvPr>
          <p:cNvSpPr/>
          <p:nvPr/>
        </p:nvSpPr>
        <p:spPr>
          <a:xfrm>
            <a:off x="255137" y="339644"/>
            <a:ext cx="7869457" cy="4082262"/>
          </a:xfrm>
          <a:custGeom>
            <a:avLst/>
            <a:gdLst/>
            <a:ahLst/>
            <a:cxnLst/>
            <a:rect l="l" t="t" r="r" b="b"/>
            <a:pathLst>
              <a:path w="7869457" h="4524938">
                <a:moveTo>
                  <a:pt x="0" y="0"/>
                </a:moveTo>
                <a:lnTo>
                  <a:pt x="7869457" y="0"/>
                </a:lnTo>
                <a:lnTo>
                  <a:pt x="7869457" y="4524938"/>
                </a:lnTo>
                <a:lnTo>
                  <a:pt x="0" y="452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807EC852-0503-4CFE-9BDD-521B341551A2}"/>
              </a:ext>
            </a:extLst>
          </p:cNvPr>
          <p:cNvSpPr txBox="1"/>
          <p:nvPr/>
        </p:nvSpPr>
        <p:spPr>
          <a:xfrm>
            <a:off x="1096869" y="1206893"/>
            <a:ext cx="6639388" cy="289508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just">
              <a:lnSpc>
                <a:spcPts val="4602"/>
              </a:lnSpc>
              <a:spcBef>
                <a:spcPct val="0"/>
              </a:spcBef>
            </a:pP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Năm 1656,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Christiaan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Huygens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,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một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nhà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khoa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học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và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nhà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phát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minh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người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Hà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Lan,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đã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chế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tạo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ra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chiếc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đồng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hồ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treo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tường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đầu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tiên. Năm 1657, ông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đã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được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cấp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bằng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sáng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chế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cho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phát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minh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này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.</a:t>
            </a:r>
            <a:endParaRPr lang="en-US" sz="3334" dirty="0">
              <a:solidFill>
                <a:srgbClr val="000000"/>
              </a:solidFill>
              <a:latin typeface="UTM French Vanilla"/>
              <a:ea typeface="UTM French Vanilla"/>
              <a:cs typeface="UTM French Vanilla"/>
              <a:sym typeface="UTM French Vanill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82A39C-21BA-49E6-8447-FA501E25C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7210" y="0"/>
            <a:ext cx="1798148" cy="17981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18FCAA-B933-460B-BAD8-0144A85BD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3122" y="0"/>
            <a:ext cx="995988" cy="995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B987F9-43AE-4682-834C-2F5EB72D2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3122" y="4421906"/>
            <a:ext cx="813402" cy="8134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4AE6C6-18A5-4CC3-9733-6C6F6999BD21}"/>
              </a:ext>
            </a:extLst>
          </p:cNvPr>
          <p:cNvSpPr/>
          <p:nvPr/>
        </p:nvSpPr>
        <p:spPr>
          <a:xfrm>
            <a:off x="1150356" y="552011"/>
            <a:ext cx="65165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Lịch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sử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ra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đời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của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đồng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hồ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treo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tường</a:t>
            </a:r>
            <a:endParaRPr lang="en-US" sz="2800" b="1" cap="none" spc="0" dirty="0">
              <a:ln w="28575">
                <a:noFill/>
                <a:prstDash val="solid"/>
              </a:ln>
              <a:solidFill>
                <a:srgbClr val="FF0066"/>
              </a:solidFill>
              <a:effectLst/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027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 14">
            <a:extLst>
              <a:ext uri="{FF2B5EF4-FFF2-40B4-BE49-F238E27FC236}">
                <a16:creationId xmlns:a16="http://schemas.microsoft.com/office/drawing/2014/main" id="{87506C54-07C2-49A4-9832-3601EB482C87}"/>
              </a:ext>
            </a:extLst>
          </p:cNvPr>
          <p:cNvSpPr/>
          <p:nvPr/>
        </p:nvSpPr>
        <p:spPr>
          <a:xfrm rot="802539" flipH="1">
            <a:off x="-817541" y="733003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14">
            <a:extLst>
              <a:ext uri="{FF2B5EF4-FFF2-40B4-BE49-F238E27FC236}">
                <a16:creationId xmlns:a16="http://schemas.microsoft.com/office/drawing/2014/main" id="{0472B081-DA22-481B-B12A-51C13F9FAC21}"/>
              </a:ext>
            </a:extLst>
          </p:cNvPr>
          <p:cNvSpPr/>
          <p:nvPr/>
        </p:nvSpPr>
        <p:spPr>
          <a:xfrm rot="19513433">
            <a:off x="9688398" y="316860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9" name="Freeform 14">
            <a:extLst>
              <a:ext uri="{FF2B5EF4-FFF2-40B4-BE49-F238E27FC236}">
                <a16:creationId xmlns:a16="http://schemas.microsoft.com/office/drawing/2014/main" id="{4E3E612D-8B1C-4A2A-BEC4-25C334BFFDF7}"/>
              </a:ext>
            </a:extLst>
          </p:cNvPr>
          <p:cNvSpPr/>
          <p:nvPr/>
        </p:nvSpPr>
        <p:spPr>
          <a:xfrm flipH="1">
            <a:off x="-153263" y="3240667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Group 17">
            <a:extLst>
              <a:ext uri="{FF2B5EF4-FFF2-40B4-BE49-F238E27FC236}">
                <a16:creationId xmlns:a16="http://schemas.microsoft.com/office/drawing/2014/main" id="{757944BE-5CAE-4058-A8F7-E62C512332D4}"/>
              </a:ext>
            </a:extLst>
          </p:cNvPr>
          <p:cNvGrpSpPr/>
          <p:nvPr/>
        </p:nvGrpSpPr>
        <p:grpSpPr>
          <a:xfrm>
            <a:off x="2174240" y="1982566"/>
            <a:ext cx="7177818" cy="4327074"/>
            <a:chOff x="0" y="0"/>
            <a:chExt cx="17154590" cy="9018277"/>
          </a:xfrm>
        </p:grpSpPr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744717AD-A671-4FA8-891C-0DCDFAAF21F9}"/>
                </a:ext>
              </a:extLst>
            </p:cNvPr>
            <p:cNvSpPr/>
            <p:nvPr/>
          </p:nvSpPr>
          <p:spPr>
            <a:xfrm flipH="1">
              <a:off x="9043786" y="0"/>
              <a:ext cx="8110804" cy="9018277"/>
            </a:xfrm>
            <a:custGeom>
              <a:avLst/>
              <a:gdLst/>
              <a:ahLst/>
              <a:cxnLst/>
              <a:rect l="l" t="t" r="r" b="b"/>
              <a:pathLst>
                <a:path w="8110804" h="9018277">
                  <a:moveTo>
                    <a:pt x="8110804" y="0"/>
                  </a:moveTo>
                  <a:lnTo>
                    <a:pt x="0" y="0"/>
                  </a:lnTo>
                  <a:lnTo>
                    <a:pt x="0" y="9018277"/>
                  </a:lnTo>
                  <a:lnTo>
                    <a:pt x="8110804" y="9018277"/>
                  </a:lnTo>
                  <a:lnTo>
                    <a:pt x="8110804" y="0"/>
                  </a:lnTo>
                  <a:close/>
                </a:path>
              </a:pathLst>
            </a:custGeom>
            <a:blipFill>
              <a:blip r:embed="rId3"/>
              <a:stretch>
                <a:fillRect l="-39775" r="-5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3334664A-05C4-4693-871F-3A031588908C}"/>
                </a:ext>
              </a:extLst>
            </p:cNvPr>
            <p:cNvSpPr/>
            <p:nvPr/>
          </p:nvSpPr>
          <p:spPr>
            <a:xfrm>
              <a:off x="0" y="0"/>
              <a:ext cx="10080608" cy="9018277"/>
            </a:xfrm>
            <a:custGeom>
              <a:avLst/>
              <a:gdLst/>
              <a:ahLst/>
              <a:cxnLst/>
              <a:rect l="l" t="t" r="r" b="b"/>
              <a:pathLst>
                <a:path w="10080608" h="9018277">
                  <a:moveTo>
                    <a:pt x="0" y="0"/>
                  </a:moveTo>
                  <a:lnTo>
                    <a:pt x="10080608" y="0"/>
                  </a:lnTo>
                  <a:lnTo>
                    <a:pt x="10080608" y="9018277"/>
                  </a:lnTo>
                  <a:lnTo>
                    <a:pt x="0" y="9018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28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Freeform 8">
            <a:extLst>
              <a:ext uri="{FF2B5EF4-FFF2-40B4-BE49-F238E27FC236}">
                <a16:creationId xmlns:a16="http://schemas.microsoft.com/office/drawing/2014/main" id="{730E7273-EE5C-4379-9A2B-D678A6C65549}"/>
              </a:ext>
            </a:extLst>
          </p:cNvPr>
          <p:cNvSpPr/>
          <p:nvPr/>
        </p:nvSpPr>
        <p:spPr>
          <a:xfrm>
            <a:off x="3320517" y="158958"/>
            <a:ext cx="6033517" cy="1490781"/>
          </a:xfrm>
          <a:custGeom>
            <a:avLst/>
            <a:gdLst/>
            <a:ahLst/>
            <a:cxnLst/>
            <a:rect l="l" t="t" r="r" b="b"/>
            <a:pathLst>
              <a:path w="6033517" h="1490781">
                <a:moveTo>
                  <a:pt x="0" y="0"/>
                </a:moveTo>
                <a:lnTo>
                  <a:pt x="6033517" y="0"/>
                </a:lnTo>
                <a:lnTo>
                  <a:pt x="6033517" y="1490781"/>
                </a:lnTo>
                <a:lnTo>
                  <a:pt x="0" y="1490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id="{6D5E03D7-8900-4AED-9AFB-F0AED1DC5A05}"/>
              </a:ext>
            </a:extLst>
          </p:cNvPr>
          <p:cNvSpPr txBox="1"/>
          <p:nvPr/>
        </p:nvSpPr>
        <p:spPr>
          <a:xfrm>
            <a:off x="3554732" y="371915"/>
            <a:ext cx="5601783" cy="79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</a:pPr>
            <a:r>
              <a:rPr lang="en-US" sz="4658" dirty="0">
                <a:solidFill>
                  <a:srgbClr val="EA153F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N</a:t>
            </a:r>
            <a:r>
              <a:rPr lang="en-US" sz="4658" dirty="0">
                <a:solidFill>
                  <a:srgbClr val="FF914D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Ộ</a:t>
            </a:r>
            <a:r>
              <a:rPr lang="en-US" sz="4658" dirty="0">
                <a:solidFill>
                  <a:srgbClr val="FFB600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I</a:t>
            </a:r>
            <a:r>
              <a:rPr lang="en-US" sz="4658" dirty="0">
                <a:solidFill>
                  <a:srgbClr val="000000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4658" dirty="0">
                <a:solidFill>
                  <a:srgbClr val="00BF63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D</a:t>
            </a:r>
            <a:r>
              <a:rPr lang="en-US" sz="4658" dirty="0">
                <a:solidFill>
                  <a:srgbClr val="42BDA3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U</a:t>
            </a:r>
            <a:r>
              <a:rPr lang="en-US" sz="4658" dirty="0">
                <a:solidFill>
                  <a:srgbClr val="7ED957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N</a:t>
            </a:r>
            <a:r>
              <a:rPr lang="en-US" sz="4658" dirty="0">
                <a:solidFill>
                  <a:srgbClr val="90C252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G</a:t>
            </a:r>
            <a:r>
              <a:rPr lang="en-US" sz="4658" dirty="0">
                <a:solidFill>
                  <a:srgbClr val="000000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4658" dirty="0">
                <a:solidFill>
                  <a:srgbClr val="004AAD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B</a:t>
            </a:r>
            <a:r>
              <a:rPr lang="en-US" sz="4658" dirty="0">
                <a:solidFill>
                  <a:srgbClr val="71BCFE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À</a:t>
            </a:r>
            <a:r>
              <a:rPr lang="en-US" sz="4658" dirty="0">
                <a:solidFill>
                  <a:srgbClr val="38B6FF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I</a:t>
            </a:r>
            <a:r>
              <a:rPr lang="en-US" sz="4658" dirty="0">
                <a:solidFill>
                  <a:srgbClr val="000000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 </a:t>
            </a:r>
            <a:r>
              <a:rPr lang="en-US" sz="4658" dirty="0">
                <a:solidFill>
                  <a:srgbClr val="EA153F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H</a:t>
            </a:r>
            <a:r>
              <a:rPr lang="en-US" sz="4658" dirty="0">
                <a:solidFill>
                  <a:srgbClr val="FE6383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Ọ</a:t>
            </a:r>
            <a:r>
              <a:rPr lang="en-US" sz="4658" dirty="0">
                <a:solidFill>
                  <a:srgbClr val="FF83A8"/>
                </a:solidFill>
                <a:latin typeface="SVN-Adam Gorry"/>
                <a:ea typeface="SVN-Adam Gorry"/>
                <a:cs typeface="SVN-Adam Gorry"/>
                <a:sym typeface="SVN-Adam Gorry"/>
              </a:rPr>
              <a:t>C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432D98A8-A33A-4DC3-ACED-92693E98D7A0}"/>
              </a:ext>
            </a:extLst>
          </p:cNvPr>
          <p:cNvSpPr txBox="1"/>
          <p:nvPr/>
        </p:nvSpPr>
        <p:spPr>
          <a:xfrm>
            <a:off x="4828968" y="2016156"/>
            <a:ext cx="2351599" cy="70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4"/>
              </a:lnSpc>
              <a:spcBef>
                <a:spcPct val="0"/>
              </a:spcBef>
            </a:pPr>
            <a:r>
              <a:rPr lang="en-US" sz="4213" dirty="0" err="1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Khởi</a:t>
            </a:r>
            <a:r>
              <a:rPr lang="en-US" sz="4213" dirty="0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 </a:t>
            </a:r>
            <a:r>
              <a:rPr lang="en-US" sz="4213" dirty="0" err="1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động</a:t>
            </a:r>
            <a:endParaRPr lang="en-US" sz="4213" dirty="0">
              <a:solidFill>
                <a:srgbClr val="FFFFFF"/>
              </a:solidFill>
              <a:latin typeface="SVN-Taiga"/>
              <a:ea typeface="SVN-Taiga"/>
              <a:cs typeface="SVN-Taiga"/>
              <a:sym typeface="SVN-Taiga"/>
            </a:endParaRPr>
          </a:p>
        </p:txBody>
      </p:sp>
      <p:sp>
        <p:nvSpPr>
          <p:cNvPr id="48" name="TextBox 17">
            <a:extLst>
              <a:ext uri="{FF2B5EF4-FFF2-40B4-BE49-F238E27FC236}">
                <a16:creationId xmlns:a16="http://schemas.microsoft.com/office/drawing/2014/main" id="{2FE8CDDF-FC25-4396-BC3B-04A32862AB87}"/>
              </a:ext>
            </a:extLst>
          </p:cNvPr>
          <p:cNvSpPr txBox="1"/>
          <p:nvPr/>
        </p:nvSpPr>
        <p:spPr>
          <a:xfrm>
            <a:off x="4917380" y="3240667"/>
            <a:ext cx="252251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4"/>
              </a:lnSpc>
              <a:spcBef>
                <a:spcPct val="0"/>
              </a:spcBef>
            </a:pPr>
            <a:r>
              <a:rPr lang="en-US" sz="4213" dirty="0" err="1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Khám</a:t>
            </a:r>
            <a:r>
              <a:rPr lang="en-US" sz="4213" dirty="0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 </a:t>
            </a:r>
            <a:r>
              <a:rPr lang="en-US" sz="4213" dirty="0" err="1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phá</a:t>
            </a:r>
            <a:endParaRPr lang="en-US" sz="4213" dirty="0">
              <a:solidFill>
                <a:srgbClr val="FFFFFF"/>
              </a:solidFill>
              <a:latin typeface="SVN-Taiga"/>
              <a:ea typeface="SVN-Taiga"/>
              <a:cs typeface="SVN-Taiga"/>
              <a:sym typeface="SVN-Taiga"/>
            </a:endParaRPr>
          </a:p>
        </p:txBody>
      </p:sp>
      <p:sp>
        <p:nvSpPr>
          <p:cNvPr id="49" name="TextBox 18">
            <a:extLst>
              <a:ext uri="{FF2B5EF4-FFF2-40B4-BE49-F238E27FC236}">
                <a16:creationId xmlns:a16="http://schemas.microsoft.com/office/drawing/2014/main" id="{23597170-5019-4C43-B3C2-01A3462C594C}"/>
              </a:ext>
            </a:extLst>
          </p:cNvPr>
          <p:cNvSpPr txBox="1"/>
          <p:nvPr/>
        </p:nvSpPr>
        <p:spPr>
          <a:xfrm>
            <a:off x="5002579" y="4465192"/>
            <a:ext cx="2004377" cy="70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4"/>
              </a:lnSpc>
              <a:spcBef>
                <a:spcPct val="0"/>
              </a:spcBef>
            </a:pPr>
            <a:r>
              <a:rPr lang="en-US" sz="4213" dirty="0" err="1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Kết</a:t>
            </a:r>
            <a:r>
              <a:rPr lang="en-US" sz="4213" dirty="0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 </a:t>
            </a:r>
            <a:r>
              <a:rPr lang="en-US" sz="4213" dirty="0" err="1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luận</a:t>
            </a:r>
            <a:endParaRPr lang="en-US" sz="4213" dirty="0">
              <a:solidFill>
                <a:srgbClr val="FFFFFF"/>
              </a:solidFill>
              <a:latin typeface="SVN-Taiga"/>
              <a:ea typeface="SVN-Taiga"/>
              <a:cs typeface="SVN-Taiga"/>
              <a:sym typeface="SVN-Taiga"/>
            </a:endParaRPr>
          </a:p>
        </p:txBody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69FF0014-A3B6-4BDE-A533-77B411AF94B1}"/>
              </a:ext>
            </a:extLst>
          </p:cNvPr>
          <p:cNvSpPr/>
          <p:nvPr/>
        </p:nvSpPr>
        <p:spPr>
          <a:xfrm>
            <a:off x="9328032" y="3200026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19">
            <a:extLst>
              <a:ext uri="{FF2B5EF4-FFF2-40B4-BE49-F238E27FC236}">
                <a16:creationId xmlns:a16="http://schemas.microsoft.com/office/drawing/2014/main" id="{50828E1B-ADAB-42D4-8F4C-CD8354FFF9B5}"/>
              </a:ext>
            </a:extLst>
          </p:cNvPr>
          <p:cNvSpPr txBox="1"/>
          <p:nvPr/>
        </p:nvSpPr>
        <p:spPr>
          <a:xfrm>
            <a:off x="4908417" y="5585582"/>
            <a:ext cx="228473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4"/>
              </a:lnSpc>
              <a:spcBef>
                <a:spcPct val="0"/>
              </a:spcBef>
            </a:pPr>
            <a:r>
              <a:rPr lang="en-US" sz="4213" dirty="0" err="1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Đánh</a:t>
            </a:r>
            <a:r>
              <a:rPr lang="en-US" sz="4213" dirty="0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 </a:t>
            </a:r>
            <a:r>
              <a:rPr lang="en-US" sz="4213" dirty="0" err="1">
                <a:solidFill>
                  <a:srgbClr val="FFFFFF"/>
                </a:solidFill>
                <a:latin typeface="SVN-Taiga"/>
                <a:ea typeface="SVN-Taiga"/>
                <a:cs typeface="SVN-Taiga"/>
                <a:sym typeface="SVN-Taiga"/>
              </a:rPr>
              <a:t>giá</a:t>
            </a:r>
            <a:endParaRPr lang="en-US" sz="4213" dirty="0">
              <a:solidFill>
                <a:srgbClr val="FFFFFF"/>
              </a:solidFill>
              <a:latin typeface="SVN-Taiga"/>
              <a:ea typeface="SVN-Taiga"/>
              <a:cs typeface="SVN-Taiga"/>
              <a:sym typeface="SVN-Taiga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B120162-7DD1-4BD1-9517-9695EA7CA9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53"/>
          <a:stretch/>
        </p:blipFill>
        <p:spPr>
          <a:xfrm flipH="1">
            <a:off x="9156515" y="3468799"/>
            <a:ext cx="3262449" cy="3389201"/>
          </a:xfrm>
          <a:prstGeom prst="rect">
            <a:avLst/>
          </a:prstGeom>
        </p:spPr>
      </p:pic>
      <p:sp>
        <p:nvSpPr>
          <p:cNvPr id="68" name="NGUYỄN THỊ CẨM DUYÊN">
            <a:extLst>
              <a:ext uri="{FF2B5EF4-FFF2-40B4-BE49-F238E27FC236}">
                <a16:creationId xmlns:a16="http://schemas.microsoft.com/office/drawing/2014/main" id="{7F150A6E-F18F-4E6B-A9E6-FD6745ABF373}"/>
              </a:ext>
            </a:extLst>
          </p:cNvPr>
          <p:cNvSpPr/>
          <p:nvPr/>
        </p:nvSpPr>
        <p:spPr>
          <a:xfrm>
            <a:off x="2000905" y="158958"/>
            <a:ext cx="1319612" cy="1403220"/>
          </a:xfrm>
          <a:custGeom>
            <a:avLst/>
            <a:gdLst/>
            <a:ahLst/>
            <a:cxnLst/>
            <a:rect l="l" t="t" r="r" b="b"/>
            <a:pathLst>
              <a:path w="7739253" h="8229600">
                <a:moveTo>
                  <a:pt x="0" y="0"/>
                </a:moveTo>
                <a:lnTo>
                  <a:pt x="7739253" y="0"/>
                </a:lnTo>
                <a:lnTo>
                  <a:pt x="77392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B49F9DF-D5D0-4FD6-9EDB-03F7E60B3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7" y="4146103"/>
            <a:ext cx="2404066" cy="2404066"/>
          </a:xfrm>
          <a:prstGeom prst="rect">
            <a:avLst/>
          </a:prstGeom>
        </p:spPr>
      </p:pic>
      <p:sp>
        <p:nvSpPr>
          <p:cNvPr id="73" name="Freeform 14">
            <a:extLst>
              <a:ext uri="{FF2B5EF4-FFF2-40B4-BE49-F238E27FC236}">
                <a16:creationId xmlns:a16="http://schemas.microsoft.com/office/drawing/2014/main" id="{766F0649-29EC-4D53-BB99-A47A17B747E2}"/>
              </a:ext>
            </a:extLst>
          </p:cNvPr>
          <p:cNvSpPr/>
          <p:nvPr/>
        </p:nvSpPr>
        <p:spPr>
          <a:xfrm rot="16200000">
            <a:off x="9928684" y="-493289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74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60B95F-00C1-4E57-AC33-AEDB13556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3782">
            <a:off x="8696855" y="468773"/>
            <a:ext cx="2991967" cy="3934642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88186F3D-F3E2-41D6-B07C-D24D9DBC7F39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6806C681-26AE-44A5-80FF-17581422F72D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B20CB045-41D8-4943-882F-7E929A5EF705}"/>
              </a:ext>
            </a:extLst>
          </p:cNvPr>
          <p:cNvSpPr/>
          <p:nvPr/>
        </p:nvSpPr>
        <p:spPr>
          <a:xfrm rot="21070819" flipH="1">
            <a:off x="8263987" y="564947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D7BD99-D147-4717-902C-2591B10FA1B2}"/>
              </a:ext>
            </a:extLst>
          </p:cNvPr>
          <p:cNvSpPr/>
          <p:nvPr/>
        </p:nvSpPr>
        <p:spPr>
          <a:xfrm flipH="1">
            <a:off x="-153263" y="3240667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A22244-6D14-477B-8385-ED421ABCE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5" y="4365306"/>
            <a:ext cx="2404066" cy="2404066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4F54B2DA-F8C9-4B80-98E9-C982E1D3616B}"/>
              </a:ext>
            </a:extLst>
          </p:cNvPr>
          <p:cNvSpPr/>
          <p:nvPr/>
        </p:nvSpPr>
        <p:spPr>
          <a:xfrm>
            <a:off x="255137" y="339644"/>
            <a:ext cx="7869457" cy="4082262"/>
          </a:xfrm>
          <a:custGeom>
            <a:avLst/>
            <a:gdLst/>
            <a:ahLst/>
            <a:cxnLst/>
            <a:rect l="l" t="t" r="r" b="b"/>
            <a:pathLst>
              <a:path w="7869457" h="4524938">
                <a:moveTo>
                  <a:pt x="0" y="0"/>
                </a:moveTo>
                <a:lnTo>
                  <a:pt x="7869457" y="0"/>
                </a:lnTo>
                <a:lnTo>
                  <a:pt x="7869457" y="4524938"/>
                </a:lnTo>
                <a:lnTo>
                  <a:pt x="0" y="452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807EC852-0503-4CFE-9BDD-521B341551A2}"/>
              </a:ext>
            </a:extLst>
          </p:cNvPr>
          <p:cNvSpPr txBox="1"/>
          <p:nvPr/>
        </p:nvSpPr>
        <p:spPr>
          <a:xfrm>
            <a:off x="1096869" y="1206893"/>
            <a:ext cx="6639388" cy="289508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just">
              <a:lnSpc>
                <a:spcPts val="4602"/>
              </a:lnSpc>
              <a:spcBef>
                <a:spcPct val="0"/>
              </a:spcBef>
            </a:pP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John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J.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Loud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,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một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luật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sư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và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nhà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phát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minh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người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Mỹ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,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tốt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nghiệp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Đại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học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Harvard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. Ông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là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người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phát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minh ra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chiếc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bút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bi.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Phát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minh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này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được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cấp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bằng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sáng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chế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vào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ngày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30 </a:t>
            </a:r>
            <a:r>
              <a:rPr lang="vi-VN" sz="3334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tháng</a:t>
            </a:r>
            <a:r>
              <a:rPr lang="vi-VN" sz="3334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10 năm 1888 .</a:t>
            </a:r>
            <a:endParaRPr lang="en-US" sz="3334" dirty="0">
              <a:solidFill>
                <a:srgbClr val="000000"/>
              </a:solidFill>
              <a:latin typeface="UTM French Vanilla"/>
              <a:ea typeface="UTM French Vanilla"/>
              <a:cs typeface="UTM French Vanilla"/>
              <a:sym typeface="UTM French Vanill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82A39C-21BA-49E6-8447-FA501E25C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7210" y="0"/>
            <a:ext cx="1798148" cy="17981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18FCAA-B933-460B-BAD8-0144A85BD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3122" y="0"/>
            <a:ext cx="995988" cy="995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B987F9-43AE-4682-834C-2F5EB72D2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3122" y="4421906"/>
            <a:ext cx="813402" cy="8134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4AE6C6-18A5-4CC3-9733-6C6F6999BD21}"/>
              </a:ext>
            </a:extLst>
          </p:cNvPr>
          <p:cNvSpPr/>
          <p:nvPr/>
        </p:nvSpPr>
        <p:spPr>
          <a:xfrm>
            <a:off x="2347801" y="552011"/>
            <a:ext cx="41216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Lịch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sử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ra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đời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của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</a:t>
            </a:r>
            <a:r>
              <a:rPr lang="vi-VN" sz="2800" b="1" dirty="0" err="1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bút</a:t>
            </a:r>
            <a:r>
              <a:rPr lang="vi-VN" sz="2800" b="1" dirty="0">
                <a:ln w="28575">
                  <a:noFill/>
                  <a:prstDash val="solid"/>
                </a:ln>
                <a:solidFill>
                  <a:srgbClr val="FF0066"/>
                </a:solidFill>
                <a:latin typeface="iCiel Soup of Justice" pitchFamily="2" charset="0"/>
              </a:rPr>
              <a:t> bi</a:t>
            </a:r>
            <a:endParaRPr lang="en-US" sz="2800" b="1" cap="none" spc="0" dirty="0">
              <a:ln w="28575">
                <a:noFill/>
                <a:prstDash val="solid"/>
              </a:ln>
              <a:solidFill>
                <a:srgbClr val="FF0066"/>
              </a:solidFill>
              <a:effectLst/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792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>
            <a:extLst>
              <a:ext uri="{FF2B5EF4-FFF2-40B4-BE49-F238E27FC236}">
                <a16:creationId xmlns:a16="http://schemas.microsoft.com/office/drawing/2014/main" id="{DE99D4B7-B5B3-4B68-AAE6-8270831EE0D4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E46C41B7-7F45-47DB-9FEB-BDD9510B7BA1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4F5FD024-369D-48A1-BEB9-EB502FAAE04F}"/>
              </a:ext>
            </a:extLst>
          </p:cNvPr>
          <p:cNvSpPr/>
          <p:nvPr/>
        </p:nvSpPr>
        <p:spPr>
          <a:xfrm rot="21070819" flipH="1">
            <a:off x="8263987" y="564947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E58FFC1-2444-48DE-B849-BF8A7EAE45AA}"/>
              </a:ext>
            </a:extLst>
          </p:cNvPr>
          <p:cNvSpPr/>
          <p:nvPr/>
        </p:nvSpPr>
        <p:spPr>
          <a:xfrm>
            <a:off x="685800" y="404924"/>
            <a:ext cx="10774680" cy="5284676"/>
          </a:xfrm>
          <a:custGeom>
            <a:avLst/>
            <a:gdLst/>
            <a:ahLst/>
            <a:cxnLst/>
            <a:rect l="l" t="t" r="r" b="b"/>
            <a:pathLst>
              <a:path w="10820400" h="5464302">
                <a:moveTo>
                  <a:pt x="0" y="0"/>
                </a:moveTo>
                <a:lnTo>
                  <a:pt x="10820400" y="0"/>
                </a:lnTo>
                <a:lnTo>
                  <a:pt x="10820400" y="5464302"/>
                </a:lnTo>
                <a:lnTo>
                  <a:pt x="0" y="5464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A86ED-ED0E-4F5D-8EA8-84C9BA8D1D26}"/>
              </a:ext>
            </a:extLst>
          </p:cNvPr>
          <p:cNvSpPr/>
          <p:nvPr/>
        </p:nvSpPr>
        <p:spPr>
          <a:xfrm>
            <a:off x="3080927" y="2020843"/>
            <a:ext cx="545694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1" dirty="0">
                <a:ln w="28575">
                  <a:solidFill>
                    <a:schemeClr val="accent5"/>
                  </a:solidFill>
                  <a:prstDash val="solid"/>
                </a:ln>
                <a:gradFill flip="none" rotWithShape="1">
                  <a:gsLst>
                    <a:gs pos="19000">
                      <a:srgbClr val="D2288F"/>
                    </a:gs>
                    <a:gs pos="95187">
                      <a:srgbClr val="FFFF00"/>
                    </a:gs>
                    <a:gs pos="67000">
                      <a:srgbClr val="92D050"/>
                    </a:gs>
                    <a:gs pos="45000">
                      <a:srgbClr val="07BDAA"/>
                    </a:gs>
                  </a:gsLst>
                  <a:lin ang="13500000" scaled="1"/>
                  <a:tileRect/>
                </a:gradFill>
                <a:latin typeface="UTM Cookies" panose="02040603050506020204" pitchFamily="18" charset="0"/>
              </a:rPr>
              <a:t>GHI NHỚ</a:t>
            </a:r>
            <a:endParaRPr lang="en-US" sz="11500" b="1" cap="none" spc="0" dirty="0">
              <a:ln w="28575">
                <a:solidFill>
                  <a:schemeClr val="accent5"/>
                </a:solidFill>
                <a:prstDash val="solid"/>
              </a:ln>
              <a:gradFill flip="none" rotWithShape="1">
                <a:gsLst>
                  <a:gs pos="19000">
                    <a:srgbClr val="D2288F"/>
                  </a:gs>
                  <a:gs pos="95187">
                    <a:srgbClr val="FFFF00"/>
                  </a:gs>
                  <a:gs pos="67000">
                    <a:srgbClr val="92D050"/>
                  </a:gs>
                  <a:gs pos="45000">
                    <a:srgbClr val="07BDAA"/>
                  </a:gs>
                </a:gsLst>
                <a:lin ang="13500000" scaled="1"/>
                <a:tileRect/>
              </a:gradFill>
              <a:effectLst/>
              <a:latin typeface="UTM 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189CF-C22C-4438-A06D-CE738A63E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3122" y="0"/>
            <a:ext cx="995988" cy="995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311C5-CE46-4533-A4B2-6C6D987AA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5589" y="1244849"/>
            <a:ext cx="813402" cy="813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7692D3-B488-451E-A4D6-97415D6A4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195" y="1476388"/>
            <a:ext cx="813402" cy="813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2BC77-24A9-4E11-8145-F588AB922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05847"/>
            <a:ext cx="2927202" cy="2927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9BED13-F31D-48A0-88FF-5BB14BF63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75164">
            <a:off x="-183179" y="-607579"/>
            <a:ext cx="3362208" cy="3362208"/>
          </a:xfrm>
          <a:prstGeom prst="rect">
            <a:avLst/>
          </a:prstGeom>
        </p:spPr>
      </p:pic>
      <p:sp>
        <p:nvSpPr>
          <p:cNvPr id="19" name="Freeform 4">
            <a:extLst>
              <a:ext uri="{FF2B5EF4-FFF2-40B4-BE49-F238E27FC236}">
                <a16:creationId xmlns:a16="http://schemas.microsoft.com/office/drawing/2014/main" id="{8B759BDA-FEE6-4BE7-8BC6-F95CC35E3947}"/>
              </a:ext>
            </a:extLst>
          </p:cNvPr>
          <p:cNvSpPr/>
          <p:nvPr/>
        </p:nvSpPr>
        <p:spPr>
          <a:xfrm>
            <a:off x="5653350" y="-1187244"/>
            <a:ext cx="973019" cy="762604"/>
          </a:xfrm>
          <a:custGeom>
            <a:avLst/>
            <a:gdLst/>
            <a:ahLst/>
            <a:cxnLst/>
            <a:rect l="l" t="t" r="r" b="b"/>
            <a:pathLst>
              <a:path w="1926739" h="1510082">
                <a:moveTo>
                  <a:pt x="0" y="0"/>
                </a:moveTo>
                <a:lnTo>
                  <a:pt x="1926739" y="0"/>
                </a:lnTo>
                <a:lnTo>
                  <a:pt x="1926739" y="1510082"/>
                </a:lnTo>
                <a:lnTo>
                  <a:pt x="0" y="15100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8FA90512-3228-4A02-9C57-D942F6A162FD}"/>
              </a:ext>
            </a:extLst>
          </p:cNvPr>
          <p:cNvSpPr/>
          <p:nvPr/>
        </p:nvSpPr>
        <p:spPr>
          <a:xfrm>
            <a:off x="8830130" y="191760"/>
            <a:ext cx="2070092" cy="1298512"/>
          </a:xfrm>
          <a:custGeom>
            <a:avLst/>
            <a:gdLst/>
            <a:ahLst/>
            <a:cxnLst/>
            <a:rect l="l" t="t" r="r" b="b"/>
            <a:pathLst>
              <a:path w="4099126" h="2571270">
                <a:moveTo>
                  <a:pt x="0" y="0"/>
                </a:moveTo>
                <a:lnTo>
                  <a:pt x="4099126" y="0"/>
                </a:lnTo>
                <a:lnTo>
                  <a:pt x="4099126" y="2571270"/>
                </a:lnTo>
                <a:lnTo>
                  <a:pt x="0" y="25712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DE895F8A-6530-49C4-BBA6-AACCB692FA38}"/>
              </a:ext>
            </a:extLst>
          </p:cNvPr>
          <p:cNvSpPr/>
          <p:nvPr/>
        </p:nvSpPr>
        <p:spPr>
          <a:xfrm>
            <a:off x="8743504" y="2494993"/>
            <a:ext cx="3351780" cy="4222715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id="{395C74D5-7CBC-47E9-A488-F684EC4CBB04}"/>
              </a:ext>
            </a:extLst>
          </p:cNvPr>
          <p:cNvCxnSpPr>
            <a:cxnSpLocks/>
            <a:endCxn id="84" idx="1"/>
          </p:cNvCxnSpPr>
          <p:nvPr/>
        </p:nvCxnSpPr>
        <p:spPr>
          <a:xfrm>
            <a:off x="6982721" y="4883664"/>
            <a:ext cx="588477" cy="286108"/>
          </a:xfrm>
          <a:prstGeom prst="curved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C845DD43-AADF-4A56-821A-0D04B688DCDD}"/>
              </a:ext>
            </a:extLst>
          </p:cNvPr>
          <p:cNvCxnSpPr>
            <a:cxnSpLocks/>
          </p:cNvCxnSpPr>
          <p:nvPr/>
        </p:nvCxnSpPr>
        <p:spPr>
          <a:xfrm flipV="1">
            <a:off x="9554663" y="595971"/>
            <a:ext cx="753922" cy="668158"/>
          </a:xfrm>
          <a:prstGeom prst="curvedConnector3">
            <a:avLst>
              <a:gd name="adj1" fmla="val 50000"/>
            </a:avLst>
          </a:prstGeom>
          <a:ln w="28575">
            <a:solidFill>
              <a:srgbClr val="BD9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22CF99AE-0243-417E-B413-9D3A4D0E23D3}"/>
              </a:ext>
            </a:extLst>
          </p:cNvPr>
          <p:cNvCxnSpPr>
            <a:cxnSpLocks/>
          </p:cNvCxnSpPr>
          <p:nvPr/>
        </p:nvCxnSpPr>
        <p:spPr>
          <a:xfrm flipV="1">
            <a:off x="10023894" y="1582080"/>
            <a:ext cx="1182607" cy="246689"/>
          </a:xfrm>
          <a:prstGeom prst="curvedConnector3">
            <a:avLst>
              <a:gd name="adj1" fmla="val 59205"/>
            </a:avLst>
          </a:prstGeom>
          <a:ln w="28575">
            <a:solidFill>
              <a:srgbClr val="BD9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CD2DF487-BF82-40F8-BF87-700A548A7E0A}"/>
              </a:ext>
            </a:extLst>
          </p:cNvPr>
          <p:cNvCxnSpPr>
            <a:cxnSpLocks/>
          </p:cNvCxnSpPr>
          <p:nvPr/>
        </p:nvCxnSpPr>
        <p:spPr>
          <a:xfrm>
            <a:off x="10023894" y="2101155"/>
            <a:ext cx="1184952" cy="1064897"/>
          </a:xfrm>
          <a:prstGeom prst="curvedConnector3">
            <a:avLst>
              <a:gd name="adj1" fmla="val 64699"/>
            </a:avLst>
          </a:prstGeom>
          <a:ln w="28575">
            <a:solidFill>
              <a:srgbClr val="BD9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E3F2184A-BBB1-482C-A5D0-7416062105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02150" y="2642736"/>
            <a:ext cx="1211917" cy="886510"/>
          </a:xfrm>
          <a:prstGeom prst="curvedConnector3">
            <a:avLst>
              <a:gd name="adj1" fmla="val 50000"/>
            </a:avLst>
          </a:prstGeom>
          <a:ln w="28575">
            <a:solidFill>
              <a:srgbClr val="BD9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Curved 73">
            <a:extLst>
              <a:ext uri="{FF2B5EF4-FFF2-40B4-BE49-F238E27FC236}">
                <a16:creationId xmlns:a16="http://schemas.microsoft.com/office/drawing/2014/main" id="{6D56CB1E-4F50-40AD-94A6-29B93D6C3953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82752" y="3017227"/>
            <a:ext cx="558858" cy="414451"/>
          </a:xfrm>
          <a:prstGeom prst="curvedConnector3">
            <a:avLst>
              <a:gd name="adj1" fmla="val 50000"/>
            </a:avLst>
          </a:prstGeom>
          <a:ln w="28575">
            <a:solidFill>
              <a:srgbClr val="BD92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Curved 86">
            <a:extLst>
              <a:ext uri="{FF2B5EF4-FFF2-40B4-BE49-F238E27FC236}">
                <a16:creationId xmlns:a16="http://schemas.microsoft.com/office/drawing/2014/main" id="{573CC25A-0DAE-4201-AE9A-D1AC3A412AE5}"/>
              </a:ext>
            </a:extLst>
          </p:cNvPr>
          <p:cNvCxnSpPr>
            <a:cxnSpLocks/>
            <a:endCxn id="83" idx="1"/>
          </p:cNvCxnSpPr>
          <p:nvPr/>
        </p:nvCxnSpPr>
        <p:spPr>
          <a:xfrm>
            <a:off x="6498157" y="5405728"/>
            <a:ext cx="842764" cy="583426"/>
          </a:xfrm>
          <a:prstGeom prst="curved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Curved 88">
            <a:extLst>
              <a:ext uri="{FF2B5EF4-FFF2-40B4-BE49-F238E27FC236}">
                <a16:creationId xmlns:a16="http://schemas.microsoft.com/office/drawing/2014/main" id="{13315733-48FC-45EC-8EED-9DD2AAF7277E}"/>
              </a:ext>
            </a:extLst>
          </p:cNvPr>
          <p:cNvCxnSpPr>
            <a:cxnSpLocks/>
            <a:stCxn id="26" idx="3"/>
          </p:cNvCxnSpPr>
          <p:nvPr/>
        </p:nvCxnSpPr>
        <p:spPr>
          <a:xfrm rot="16200000" flipH="1">
            <a:off x="5765012" y="5956064"/>
            <a:ext cx="465065" cy="2"/>
          </a:xfrm>
          <a:prstGeom prst="curved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or: Curved 91">
            <a:extLst>
              <a:ext uri="{FF2B5EF4-FFF2-40B4-BE49-F238E27FC236}">
                <a16:creationId xmlns:a16="http://schemas.microsoft.com/office/drawing/2014/main" id="{7EA1AA19-65BF-4817-A5E9-FFEEA7C6774B}"/>
              </a:ext>
            </a:extLst>
          </p:cNvPr>
          <p:cNvCxnSpPr>
            <a:cxnSpLocks/>
            <a:endCxn id="81" idx="3"/>
          </p:cNvCxnSpPr>
          <p:nvPr/>
        </p:nvCxnSpPr>
        <p:spPr>
          <a:xfrm rot="10800000" flipV="1">
            <a:off x="4394015" y="5480239"/>
            <a:ext cx="908434" cy="472940"/>
          </a:xfrm>
          <a:prstGeom prst="curved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or: Curved 94">
            <a:extLst>
              <a:ext uri="{FF2B5EF4-FFF2-40B4-BE49-F238E27FC236}">
                <a16:creationId xmlns:a16="http://schemas.microsoft.com/office/drawing/2014/main" id="{4B20A78A-7A00-4EAB-9D03-F1741BB32983}"/>
              </a:ext>
            </a:extLst>
          </p:cNvPr>
          <p:cNvCxnSpPr>
            <a:cxnSpLocks/>
            <a:endCxn id="80" idx="3"/>
          </p:cNvCxnSpPr>
          <p:nvPr/>
        </p:nvCxnSpPr>
        <p:spPr>
          <a:xfrm rot="10800000" flipV="1">
            <a:off x="4469113" y="4943991"/>
            <a:ext cx="605346" cy="169349"/>
          </a:xfrm>
          <a:prstGeom prst="curved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Curved 100">
            <a:extLst>
              <a:ext uri="{FF2B5EF4-FFF2-40B4-BE49-F238E27FC236}">
                <a16:creationId xmlns:a16="http://schemas.microsoft.com/office/drawing/2014/main" id="{AC1B123A-812C-462B-8AE0-4AE0FFB00B58}"/>
              </a:ext>
            </a:extLst>
          </p:cNvPr>
          <p:cNvCxnSpPr>
            <a:cxnSpLocks/>
          </p:cNvCxnSpPr>
          <p:nvPr/>
        </p:nvCxnSpPr>
        <p:spPr>
          <a:xfrm rot="10800000">
            <a:off x="1389829" y="775988"/>
            <a:ext cx="1011776" cy="719043"/>
          </a:xfrm>
          <a:prstGeom prst="curvedConnector3">
            <a:avLst>
              <a:gd name="adj1" fmla="val 50000"/>
            </a:avLst>
          </a:prstGeom>
          <a:ln w="28575">
            <a:solidFill>
              <a:srgbClr val="07B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Curved 102">
            <a:extLst>
              <a:ext uri="{FF2B5EF4-FFF2-40B4-BE49-F238E27FC236}">
                <a16:creationId xmlns:a16="http://schemas.microsoft.com/office/drawing/2014/main" id="{5BE27BB9-0CCF-40B6-90E3-5535EB48EAC7}"/>
              </a:ext>
            </a:extLst>
          </p:cNvPr>
          <p:cNvCxnSpPr>
            <a:cxnSpLocks/>
          </p:cNvCxnSpPr>
          <p:nvPr/>
        </p:nvCxnSpPr>
        <p:spPr>
          <a:xfrm rot="10800000">
            <a:off x="1577554" y="1828769"/>
            <a:ext cx="981277" cy="12395"/>
          </a:xfrm>
          <a:prstGeom prst="curvedConnector3">
            <a:avLst>
              <a:gd name="adj1" fmla="val 50000"/>
            </a:avLst>
          </a:prstGeom>
          <a:ln w="28575">
            <a:solidFill>
              <a:srgbClr val="07B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or: Curved 105">
            <a:extLst>
              <a:ext uri="{FF2B5EF4-FFF2-40B4-BE49-F238E27FC236}">
                <a16:creationId xmlns:a16="http://schemas.microsoft.com/office/drawing/2014/main" id="{68D9F531-9A42-49F4-9E75-B6A2982032C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99783" y="2273848"/>
            <a:ext cx="972294" cy="432674"/>
          </a:xfrm>
          <a:prstGeom prst="curvedConnector3">
            <a:avLst>
              <a:gd name="adj1" fmla="val 68809"/>
            </a:avLst>
          </a:prstGeom>
          <a:ln w="28575">
            <a:solidFill>
              <a:srgbClr val="07B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75670D-F47D-40C5-880B-B21D83F6EF0F}"/>
              </a:ext>
            </a:extLst>
          </p:cNvPr>
          <p:cNvGrpSpPr/>
          <p:nvPr/>
        </p:nvGrpSpPr>
        <p:grpSpPr>
          <a:xfrm rot="7951595">
            <a:off x="4894704" y="3488383"/>
            <a:ext cx="2267768" cy="2224786"/>
            <a:chOff x="5239587" y="1089069"/>
            <a:chExt cx="2526957" cy="2479065"/>
          </a:xfrm>
        </p:grpSpPr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1B07D9DA-2C7E-4619-AEA6-07732716D363}"/>
                </a:ext>
              </a:extLst>
            </p:cNvPr>
            <p:cNvSpPr/>
            <p:nvPr/>
          </p:nvSpPr>
          <p:spPr>
            <a:xfrm rot="11010550">
              <a:off x="5239587" y="1089069"/>
              <a:ext cx="2526957" cy="2479065"/>
            </a:xfrm>
            <a:prstGeom prst="teardrop">
              <a:avLst/>
            </a:prstGeom>
            <a:solidFill>
              <a:srgbClr val="FF0066"/>
            </a:solidFill>
            <a:ln w="444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D79A39-BDFE-4D0F-9E20-BE964075905E}"/>
                </a:ext>
              </a:extLst>
            </p:cNvPr>
            <p:cNvSpPr txBox="1"/>
            <p:nvPr/>
          </p:nvSpPr>
          <p:spPr>
            <a:xfrm rot="13648405">
              <a:off x="5566830" y="1453764"/>
              <a:ext cx="2126364" cy="154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FFFFFF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Đức</a:t>
              </a:r>
              <a:r>
                <a:rPr lang="en-US" sz="2800" kern="0" dirty="0">
                  <a:solidFill>
                    <a:srgbClr val="FFFFFF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tính</a:t>
              </a:r>
              <a:endParaRPr lang="en-US" sz="2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FFFFFF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nhà</a:t>
              </a:r>
              <a:r>
                <a:rPr lang="en-US" sz="2800" kern="0" dirty="0">
                  <a:solidFill>
                    <a:srgbClr val="FFFFFF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sáng</a:t>
              </a:r>
              <a:r>
                <a:rPr lang="en-US" sz="2800" kern="0" dirty="0">
                  <a:solidFill>
                    <a:srgbClr val="FFFFFF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chế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830B8F-29D5-429A-8FA1-AE2453E2CFD0}"/>
              </a:ext>
            </a:extLst>
          </p:cNvPr>
          <p:cNvGrpSpPr/>
          <p:nvPr/>
        </p:nvGrpSpPr>
        <p:grpSpPr>
          <a:xfrm rot="1032305">
            <a:off x="7768090" y="682994"/>
            <a:ext cx="2267767" cy="2224787"/>
            <a:chOff x="5376354" y="1359718"/>
            <a:chExt cx="2526957" cy="2479065"/>
          </a:xfrm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66BC74E1-2A60-43AF-9DD9-0C164FD42158}"/>
                </a:ext>
              </a:extLst>
            </p:cNvPr>
            <p:cNvSpPr/>
            <p:nvPr/>
          </p:nvSpPr>
          <p:spPr>
            <a:xfrm rot="11010550">
              <a:off x="5376354" y="1359718"/>
              <a:ext cx="2526957" cy="2479065"/>
            </a:xfrm>
            <a:prstGeom prst="teardrop">
              <a:avLst/>
            </a:prstGeom>
            <a:solidFill>
              <a:srgbClr val="BD92DE"/>
            </a:solidFill>
            <a:ln w="444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95A178-A1E2-40DB-8164-A8E592EDD578}"/>
                </a:ext>
              </a:extLst>
            </p:cNvPr>
            <p:cNvSpPr txBox="1"/>
            <p:nvPr/>
          </p:nvSpPr>
          <p:spPr>
            <a:xfrm rot="20567695">
              <a:off x="5539268" y="1825995"/>
              <a:ext cx="21263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sáng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 panose="02040603050506020204" pitchFamily="18" charset="0"/>
                  <a:cs typeface="Arial"/>
                  <a:sym typeface="Arial"/>
                </a:rPr>
                <a:t>chế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9F382C-B021-4A05-B98C-1453135512AD}"/>
              </a:ext>
            </a:extLst>
          </p:cNvPr>
          <p:cNvGrpSpPr/>
          <p:nvPr/>
        </p:nvGrpSpPr>
        <p:grpSpPr>
          <a:xfrm rot="691104">
            <a:off x="2226405" y="833174"/>
            <a:ext cx="2100402" cy="2062209"/>
            <a:chOff x="812780" y="1644636"/>
            <a:chExt cx="2340463" cy="2297905"/>
          </a:xfrm>
        </p:grpSpPr>
        <p:sp>
          <p:nvSpPr>
            <p:cNvPr id="18" name="Teardrop 17">
              <a:extLst>
                <a:ext uri="{FF2B5EF4-FFF2-40B4-BE49-F238E27FC236}">
                  <a16:creationId xmlns:a16="http://schemas.microsoft.com/office/drawing/2014/main" id="{99665CC2-F915-4304-807E-A0CDC670F47C}"/>
                </a:ext>
              </a:extLst>
            </p:cNvPr>
            <p:cNvSpPr/>
            <p:nvPr/>
          </p:nvSpPr>
          <p:spPr>
            <a:xfrm rot="3168842">
              <a:off x="834059" y="1623357"/>
              <a:ext cx="2297905" cy="2340463"/>
            </a:xfrm>
            <a:prstGeom prst="teardrop">
              <a:avLst/>
            </a:prstGeom>
            <a:solidFill>
              <a:srgbClr val="8FE2DB">
                <a:lumMod val="75000"/>
              </a:srgbClr>
            </a:solidFill>
            <a:ln w="444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6CDAB5-8B79-4134-BBCC-AD1339EF48E6}"/>
                </a:ext>
              </a:extLst>
            </p:cNvPr>
            <p:cNvSpPr txBox="1"/>
            <p:nvPr/>
          </p:nvSpPr>
          <p:spPr>
            <a:xfrm rot="20908896">
              <a:off x="1023337" y="2192804"/>
              <a:ext cx="17595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dirty="0" err="1">
                  <a:solidFill>
                    <a:srgbClr val="FFFFFF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Vai</a:t>
              </a:r>
              <a:r>
                <a:rPr lang="en-US" sz="3200" kern="0" dirty="0">
                  <a:solidFill>
                    <a:srgbClr val="FFFFFF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trò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546B08-79D8-4693-BA50-8AD577B9606B}"/>
              </a:ext>
            </a:extLst>
          </p:cNvPr>
          <p:cNvGrpSpPr/>
          <p:nvPr/>
        </p:nvGrpSpPr>
        <p:grpSpPr>
          <a:xfrm>
            <a:off x="4236622" y="337306"/>
            <a:ext cx="3459014" cy="3506835"/>
            <a:chOff x="4172244" y="1038675"/>
            <a:chExt cx="3459014" cy="350683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4DE935-641D-4D46-8C83-B9AA4E8FF805}"/>
                </a:ext>
              </a:extLst>
            </p:cNvPr>
            <p:cNvSpPr/>
            <p:nvPr/>
          </p:nvSpPr>
          <p:spPr>
            <a:xfrm>
              <a:off x="4172244" y="1038675"/>
              <a:ext cx="3459014" cy="3506835"/>
            </a:xfrm>
            <a:prstGeom prst="ellipse">
              <a:avLst/>
            </a:prstGeom>
            <a:solidFill>
              <a:srgbClr val="92D050"/>
            </a:solidFill>
            <a:ln w="155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0291B2E-FA2C-4B59-A307-D6B611FE6692}"/>
                </a:ext>
              </a:extLst>
            </p:cNvPr>
            <p:cNvGrpSpPr/>
            <p:nvPr/>
          </p:nvGrpSpPr>
          <p:grpSpPr>
            <a:xfrm>
              <a:off x="4349119" y="2658467"/>
              <a:ext cx="3004919" cy="1331842"/>
              <a:chOff x="2747540" y="4059325"/>
              <a:chExt cx="2102665" cy="149720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82F26F-9B0C-47C9-B8F6-C188DD8E2AF4}"/>
                  </a:ext>
                </a:extLst>
              </p:cNvPr>
              <p:cNvSpPr txBox="1"/>
              <p:nvPr/>
            </p:nvSpPr>
            <p:spPr>
              <a:xfrm>
                <a:off x="2753335" y="4059325"/>
                <a:ext cx="2096870" cy="148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vi-VN" sz="4000" kern="0" dirty="0">
                    <a:ln w="57150">
                      <a:solidFill>
                        <a:srgbClr val="FFFFFF"/>
                      </a:solidFill>
                    </a:ln>
                    <a:solidFill>
                      <a:srgbClr val="FF6600"/>
                    </a:solidFill>
                    <a:latin typeface="UTM Cookies" panose="02040603050506020204" pitchFamily="18" charset="0"/>
                    <a:cs typeface="Arial"/>
                    <a:sym typeface="Arial"/>
                  </a:rPr>
                  <a:t>CÁC </a:t>
                </a:r>
              </a:p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vi-VN" sz="4000" kern="0" dirty="0">
                    <a:ln w="57150">
                      <a:solidFill>
                        <a:srgbClr val="FFFFFF"/>
                      </a:solidFill>
                    </a:ln>
                    <a:solidFill>
                      <a:srgbClr val="FF6600"/>
                    </a:solidFill>
                    <a:latin typeface="UTM Cookies" panose="02040603050506020204" pitchFamily="18" charset="0"/>
                    <a:cs typeface="Arial"/>
                    <a:sym typeface="Arial"/>
                  </a:rPr>
                  <a:t>SÁNG CHẾ</a:t>
                </a:r>
                <a:endParaRPr lang="en-US" sz="4000" kern="0" dirty="0">
                  <a:ln w="57150">
                    <a:solidFill>
                      <a:srgbClr val="FFFFFF"/>
                    </a:solidFill>
                  </a:ln>
                  <a:solidFill>
                    <a:srgbClr val="FF6600"/>
                  </a:solidFill>
                  <a:latin typeface="UTM Cookies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6C815B-F5BD-42A2-8F85-E4FA932C122E}"/>
                  </a:ext>
                </a:extLst>
              </p:cNvPr>
              <p:cNvSpPr txBox="1"/>
              <p:nvPr/>
            </p:nvSpPr>
            <p:spPr>
              <a:xfrm>
                <a:off x="2747540" y="4068771"/>
                <a:ext cx="2096870" cy="148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vi-VN" sz="4000" kern="0" dirty="0">
                    <a:ln w="0">
                      <a:solidFill>
                        <a:srgbClr val="FFFFFF"/>
                      </a:solidFill>
                    </a:ln>
                    <a:solidFill>
                      <a:srgbClr val="FF6600"/>
                    </a:solidFill>
                    <a:latin typeface="UTM Cookies" panose="02040603050506020204" pitchFamily="18" charset="0"/>
                    <a:cs typeface="Arial"/>
                    <a:sym typeface="Arial"/>
                  </a:rPr>
                  <a:t>CÁC</a:t>
                </a:r>
              </a:p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vi-VN" sz="4000" kern="0" dirty="0">
                    <a:ln w="0">
                      <a:solidFill>
                        <a:srgbClr val="FFFFFF"/>
                      </a:solidFill>
                    </a:ln>
                    <a:solidFill>
                      <a:srgbClr val="FF6600"/>
                    </a:solidFill>
                    <a:latin typeface="UTM Cookies" panose="02040603050506020204" pitchFamily="18" charset="0"/>
                    <a:cs typeface="Arial"/>
                    <a:sym typeface="Arial"/>
                  </a:rPr>
                  <a:t>SÁNG CHẾ</a:t>
                </a:r>
                <a:endParaRPr lang="en-US" sz="4000" kern="0" dirty="0">
                  <a:ln w="0">
                    <a:solidFill>
                      <a:srgbClr val="FFFFFF"/>
                    </a:solidFill>
                  </a:ln>
                  <a:solidFill>
                    <a:srgbClr val="FF6600"/>
                  </a:solidFill>
                  <a:latin typeface="UTM Cookies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468A483-24EC-4326-BA83-C0EDB070EE2F}"/>
                </a:ext>
              </a:extLst>
            </p:cNvPr>
            <p:cNvSpPr/>
            <p:nvPr/>
          </p:nvSpPr>
          <p:spPr>
            <a:xfrm rot="783732">
              <a:off x="4982922" y="1148541"/>
              <a:ext cx="1786767" cy="1646060"/>
            </a:xfrm>
            <a:custGeom>
              <a:avLst/>
              <a:gdLst/>
              <a:ahLst/>
              <a:cxnLst/>
              <a:rect l="l" t="t" r="r" b="b"/>
              <a:pathLst>
                <a:path w="3543783" h="3264710">
                  <a:moveTo>
                    <a:pt x="0" y="0"/>
                  </a:moveTo>
                  <a:lnTo>
                    <a:pt x="3543784" y="0"/>
                  </a:lnTo>
                  <a:lnTo>
                    <a:pt x="3543784" y="3264710"/>
                  </a:lnTo>
                  <a:lnTo>
                    <a:pt x="0" y="3264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Freeform 14">
            <a:extLst>
              <a:ext uri="{FF2B5EF4-FFF2-40B4-BE49-F238E27FC236}">
                <a16:creationId xmlns:a16="http://schemas.microsoft.com/office/drawing/2014/main" id="{CB34807A-BEF2-4DD2-B83F-9ACE490B1A65}"/>
              </a:ext>
            </a:extLst>
          </p:cNvPr>
          <p:cNvSpPr/>
          <p:nvPr/>
        </p:nvSpPr>
        <p:spPr>
          <a:xfrm>
            <a:off x="10210396" y="42292"/>
            <a:ext cx="881931" cy="1222083"/>
          </a:xfrm>
          <a:custGeom>
            <a:avLst/>
            <a:gdLst/>
            <a:ahLst/>
            <a:cxnLst/>
            <a:rect l="l" t="t" r="r" b="b"/>
            <a:pathLst>
              <a:path w="7277100" h="10083800">
                <a:moveTo>
                  <a:pt x="0" y="0"/>
                </a:moveTo>
                <a:lnTo>
                  <a:pt x="7277100" y="0"/>
                </a:lnTo>
                <a:lnTo>
                  <a:pt x="7277100" y="10083800"/>
                </a:lnTo>
                <a:lnTo>
                  <a:pt x="0" y="10083800"/>
                </a:lnTo>
                <a:close/>
              </a:path>
            </a:pathLst>
          </a:custGeom>
          <a:blipFill>
            <a:blip r:embed="rId4"/>
            <a:stretch>
              <a:fillRect l="-7314" r="-73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14">
            <a:extLst>
              <a:ext uri="{FF2B5EF4-FFF2-40B4-BE49-F238E27FC236}">
                <a16:creationId xmlns:a16="http://schemas.microsoft.com/office/drawing/2014/main" id="{EDD72552-E886-47F2-9198-DEFA0946DF08}"/>
              </a:ext>
            </a:extLst>
          </p:cNvPr>
          <p:cNvSpPr/>
          <p:nvPr/>
        </p:nvSpPr>
        <p:spPr>
          <a:xfrm>
            <a:off x="11208844" y="1189586"/>
            <a:ext cx="881931" cy="1222083"/>
          </a:xfrm>
          <a:custGeom>
            <a:avLst/>
            <a:gdLst/>
            <a:ahLst/>
            <a:cxnLst/>
            <a:rect l="l" t="t" r="r" b="b"/>
            <a:pathLst>
              <a:path w="7277100" h="10083800">
                <a:moveTo>
                  <a:pt x="0" y="0"/>
                </a:moveTo>
                <a:lnTo>
                  <a:pt x="7277100" y="0"/>
                </a:lnTo>
                <a:lnTo>
                  <a:pt x="7277100" y="10083800"/>
                </a:lnTo>
                <a:lnTo>
                  <a:pt x="0" y="10083800"/>
                </a:lnTo>
                <a:close/>
              </a:path>
            </a:pathLst>
          </a:custGeom>
          <a:blipFill>
            <a:blip r:embed="rId5"/>
            <a:stretch>
              <a:fillRect l="-19284" r="-1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14">
            <a:extLst>
              <a:ext uri="{FF2B5EF4-FFF2-40B4-BE49-F238E27FC236}">
                <a16:creationId xmlns:a16="http://schemas.microsoft.com/office/drawing/2014/main" id="{3AE9C2B4-E7B1-4BD7-83C5-8C01650486EF}"/>
              </a:ext>
            </a:extLst>
          </p:cNvPr>
          <p:cNvSpPr/>
          <p:nvPr/>
        </p:nvSpPr>
        <p:spPr>
          <a:xfrm>
            <a:off x="11208844" y="2480033"/>
            <a:ext cx="866053" cy="1200080"/>
          </a:xfrm>
          <a:custGeom>
            <a:avLst/>
            <a:gdLst/>
            <a:ahLst/>
            <a:cxnLst/>
            <a:rect l="l" t="t" r="r" b="b"/>
            <a:pathLst>
              <a:path w="7277100" h="10083800">
                <a:moveTo>
                  <a:pt x="0" y="0"/>
                </a:moveTo>
                <a:lnTo>
                  <a:pt x="7277100" y="0"/>
                </a:lnTo>
                <a:lnTo>
                  <a:pt x="7277100" y="10083800"/>
                </a:lnTo>
                <a:lnTo>
                  <a:pt x="0" y="10083800"/>
                </a:lnTo>
                <a:close/>
              </a:path>
            </a:pathLst>
          </a:custGeom>
          <a:blipFill>
            <a:blip r:embed="rId6"/>
            <a:stretch>
              <a:fillRect l="-1963" r="-1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14">
            <a:extLst>
              <a:ext uri="{FF2B5EF4-FFF2-40B4-BE49-F238E27FC236}">
                <a16:creationId xmlns:a16="http://schemas.microsoft.com/office/drawing/2014/main" id="{2C300369-91FF-4DF9-8E79-DC005B474845}"/>
              </a:ext>
            </a:extLst>
          </p:cNvPr>
          <p:cNvSpPr/>
          <p:nvPr/>
        </p:nvSpPr>
        <p:spPr>
          <a:xfrm>
            <a:off x="10276594" y="3424217"/>
            <a:ext cx="866053" cy="1200080"/>
          </a:xfrm>
          <a:custGeom>
            <a:avLst/>
            <a:gdLst/>
            <a:ahLst/>
            <a:cxnLst/>
            <a:rect l="l" t="t" r="r" b="b"/>
            <a:pathLst>
              <a:path w="7277100" h="10083800">
                <a:moveTo>
                  <a:pt x="0" y="0"/>
                </a:moveTo>
                <a:lnTo>
                  <a:pt x="7277100" y="0"/>
                </a:lnTo>
                <a:lnTo>
                  <a:pt x="7277100" y="10083800"/>
                </a:lnTo>
                <a:lnTo>
                  <a:pt x="0" y="10083800"/>
                </a:lnTo>
                <a:close/>
              </a:path>
            </a:pathLst>
          </a:custGeom>
          <a:blipFill>
            <a:blip r:embed="rId7"/>
            <a:stretch>
              <a:fillRect l="-5427" r="-542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37AAEBD-092E-4629-A3E4-63AE86A04D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6094" y="3401688"/>
            <a:ext cx="1682063" cy="1155757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CA80D14B-75D9-45BA-B652-B9CD7FF57181}"/>
              </a:ext>
            </a:extLst>
          </p:cNvPr>
          <p:cNvSpPr/>
          <p:nvPr/>
        </p:nvSpPr>
        <p:spPr>
          <a:xfrm>
            <a:off x="2192271" y="4820953"/>
            <a:ext cx="227684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chăm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chỉ</a:t>
            </a:r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học</a:t>
            </a:r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tập</a:t>
            </a:r>
            <a:endParaRPr lang="vi-VN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8E67B75-9C9D-4D0C-BA08-90EA3553046D}"/>
              </a:ext>
            </a:extLst>
          </p:cNvPr>
          <p:cNvSpPr/>
          <p:nvPr/>
        </p:nvSpPr>
        <p:spPr>
          <a:xfrm>
            <a:off x="3133734" y="5660791"/>
            <a:ext cx="126028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none">
            <a:spAutoFit/>
          </a:bodyPr>
          <a:lstStyle/>
          <a:p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sáng</a:t>
            </a:r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tạo</a:t>
            </a:r>
            <a:endParaRPr lang="vi-VN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6370905-666F-4887-8BAA-61629709261E}"/>
              </a:ext>
            </a:extLst>
          </p:cNvPr>
          <p:cNvSpPr/>
          <p:nvPr/>
        </p:nvSpPr>
        <p:spPr>
          <a:xfrm>
            <a:off x="7340921" y="5696766"/>
            <a:ext cx="2005677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none">
            <a:spAutoFit/>
          </a:bodyPr>
          <a:lstStyle/>
          <a:p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tò</a:t>
            </a:r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mò</a:t>
            </a:r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 khoa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học</a:t>
            </a:r>
            <a:endParaRPr lang="vi-VN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5834DDE-96FB-4EF3-90B5-5C9300DF738C}"/>
              </a:ext>
            </a:extLst>
          </p:cNvPr>
          <p:cNvSpPr/>
          <p:nvPr/>
        </p:nvSpPr>
        <p:spPr>
          <a:xfrm>
            <a:off x="7571198" y="4877384"/>
            <a:ext cx="110979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kiên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trì</a:t>
            </a:r>
            <a:endParaRPr lang="vi-VN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E7FFB5-F09D-4147-A4FF-9D5184E6D708}"/>
              </a:ext>
            </a:extLst>
          </p:cNvPr>
          <p:cNvSpPr/>
          <p:nvPr/>
        </p:nvSpPr>
        <p:spPr>
          <a:xfrm>
            <a:off x="4982598" y="6034000"/>
            <a:ext cx="193694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none">
            <a:spAutoFit/>
          </a:bodyPr>
          <a:lstStyle/>
          <a:p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óc</a:t>
            </a:r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 quan sát</a:t>
            </a:r>
            <a:endParaRPr lang="vi-VN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E6CF223-9347-4F9A-9261-D7FFB8ECAA09}"/>
              </a:ext>
            </a:extLst>
          </p:cNvPr>
          <p:cNvSpPr/>
          <p:nvPr/>
        </p:nvSpPr>
        <p:spPr>
          <a:xfrm>
            <a:off x="132195" y="187640"/>
            <a:ext cx="2585964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7BDAA"/>
            </a:solidFill>
          </a:ln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Thay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cuộc</a:t>
            </a:r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sống</a:t>
            </a:r>
            <a:endParaRPr lang="vi-VN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3FE73E2-005F-4380-A715-69C9BF59DBBB}"/>
              </a:ext>
            </a:extLst>
          </p:cNvPr>
          <p:cNvSpPr/>
          <p:nvPr/>
        </p:nvSpPr>
        <p:spPr>
          <a:xfrm>
            <a:off x="354047" y="1502999"/>
            <a:ext cx="143661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7BDAA"/>
            </a:solidFill>
          </a:ln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Hiện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đại</a:t>
            </a:r>
            <a:endParaRPr lang="vi-VN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28EDB64-53E4-42CD-9F60-BC6C0C790B56}"/>
              </a:ext>
            </a:extLst>
          </p:cNvPr>
          <p:cNvSpPr/>
          <p:nvPr/>
        </p:nvSpPr>
        <p:spPr>
          <a:xfrm>
            <a:off x="470668" y="2679758"/>
            <a:ext cx="1725537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7BDAA"/>
            </a:solidFill>
          </a:ln>
        </p:spPr>
        <p:txBody>
          <a:bodyPr wrap="none">
            <a:spAutoFit/>
          </a:bodyPr>
          <a:lstStyle/>
          <a:p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Tiện</a:t>
            </a:r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iCiel Bambola" panose="02000000000000000000" pitchFamily="2" charset="0"/>
              </a:rPr>
              <a:t>ích</a:t>
            </a:r>
            <a:r>
              <a:rPr lang="vi-VN" sz="3200" dirty="0">
                <a:solidFill>
                  <a:prstClr val="black"/>
                </a:solidFill>
                <a:latin typeface="iCiel Bambola" panose="02000000000000000000" pitchFamily="2" charset="0"/>
              </a:rPr>
              <a:t> hơn</a:t>
            </a:r>
            <a:endParaRPr lang="vi-VN" dirty="0"/>
          </a:p>
        </p:txBody>
      </p:sp>
      <p:sp>
        <p:nvSpPr>
          <p:cNvPr id="45" name="Freeform 14">
            <a:extLst>
              <a:ext uri="{FF2B5EF4-FFF2-40B4-BE49-F238E27FC236}">
                <a16:creationId xmlns:a16="http://schemas.microsoft.com/office/drawing/2014/main" id="{8F7F9980-86F6-4795-B9A5-23757FE3D872}"/>
              </a:ext>
            </a:extLst>
          </p:cNvPr>
          <p:cNvSpPr/>
          <p:nvPr/>
        </p:nvSpPr>
        <p:spPr>
          <a:xfrm flipH="1">
            <a:off x="-153263" y="3240667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274F6C1-70FE-48E0-978F-E32E5A25DB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8" y="4836777"/>
            <a:ext cx="1936879" cy="1936879"/>
          </a:xfrm>
          <a:prstGeom prst="rect">
            <a:avLst/>
          </a:prstGeom>
        </p:spPr>
      </p:pic>
      <p:sp>
        <p:nvSpPr>
          <p:cNvPr id="47" name="Freeform 14">
            <a:extLst>
              <a:ext uri="{FF2B5EF4-FFF2-40B4-BE49-F238E27FC236}">
                <a16:creationId xmlns:a16="http://schemas.microsoft.com/office/drawing/2014/main" id="{83B36D48-D4B2-4410-8BBB-3603DE52567C}"/>
              </a:ext>
            </a:extLst>
          </p:cNvPr>
          <p:cNvSpPr/>
          <p:nvPr/>
        </p:nvSpPr>
        <p:spPr>
          <a:xfrm>
            <a:off x="10208108" y="4329341"/>
            <a:ext cx="2096876" cy="266289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9">
            <a:extLst>
              <a:ext uri="{FF2B5EF4-FFF2-40B4-BE49-F238E27FC236}">
                <a16:creationId xmlns:a16="http://schemas.microsoft.com/office/drawing/2014/main" id="{65FACD10-AFBF-4BBE-B718-A326237A0881}"/>
              </a:ext>
            </a:extLst>
          </p:cNvPr>
          <p:cNvSpPr/>
          <p:nvPr/>
        </p:nvSpPr>
        <p:spPr>
          <a:xfrm>
            <a:off x="10023894" y="5011534"/>
            <a:ext cx="2070092" cy="1298512"/>
          </a:xfrm>
          <a:custGeom>
            <a:avLst/>
            <a:gdLst/>
            <a:ahLst/>
            <a:cxnLst/>
            <a:rect l="l" t="t" r="r" b="b"/>
            <a:pathLst>
              <a:path w="4099126" h="2571270">
                <a:moveTo>
                  <a:pt x="0" y="0"/>
                </a:moveTo>
                <a:lnTo>
                  <a:pt x="4099126" y="0"/>
                </a:lnTo>
                <a:lnTo>
                  <a:pt x="4099126" y="2571270"/>
                </a:lnTo>
                <a:lnTo>
                  <a:pt x="0" y="2571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4" grpId="0" animBg="1"/>
      <p:bldP spid="56" grpId="0" animBg="1"/>
      <p:bldP spid="63" grpId="0" animBg="1"/>
      <p:bldP spid="80" grpId="0" animBg="1"/>
      <p:bldP spid="81" grpId="0" animBg="1"/>
      <p:bldP spid="83" grpId="0" animBg="1"/>
      <p:bldP spid="84" grpId="0" animBg="1"/>
      <p:bldP spid="82" grpId="0" animBg="1"/>
      <p:bldP spid="98" grpId="0" animBg="1"/>
      <p:bldP spid="99" grpId="0" animBg="1"/>
      <p:bldP spid="10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>
            <a:extLst>
              <a:ext uri="{FF2B5EF4-FFF2-40B4-BE49-F238E27FC236}">
                <a16:creationId xmlns:a16="http://schemas.microsoft.com/office/drawing/2014/main" id="{F9707D00-5E58-4AF5-894B-02DCE6CF74A8}"/>
              </a:ext>
            </a:extLst>
          </p:cNvPr>
          <p:cNvGrpSpPr/>
          <p:nvPr/>
        </p:nvGrpSpPr>
        <p:grpSpPr>
          <a:xfrm>
            <a:off x="1187388" y="855716"/>
            <a:ext cx="10363200" cy="5257986"/>
            <a:chOff x="0" y="0"/>
            <a:chExt cx="3664169" cy="2188033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4981D27F-37F1-4D9A-83AB-57CA1FEE30F3}"/>
                </a:ext>
              </a:extLst>
            </p:cNvPr>
            <p:cNvSpPr/>
            <p:nvPr/>
          </p:nvSpPr>
          <p:spPr>
            <a:xfrm>
              <a:off x="0" y="0"/>
              <a:ext cx="3664169" cy="2188033"/>
            </a:xfrm>
            <a:custGeom>
              <a:avLst/>
              <a:gdLst/>
              <a:ahLst/>
              <a:cxnLst/>
              <a:rect l="l" t="t" r="r" b="b"/>
              <a:pathLst>
                <a:path w="3664169" h="2188033">
                  <a:moveTo>
                    <a:pt x="59265" y="0"/>
                  </a:moveTo>
                  <a:lnTo>
                    <a:pt x="3604904" y="0"/>
                  </a:lnTo>
                  <a:cubicBezTo>
                    <a:pt x="3637635" y="0"/>
                    <a:pt x="3664169" y="26534"/>
                    <a:pt x="3664169" y="59265"/>
                  </a:cubicBezTo>
                  <a:lnTo>
                    <a:pt x="3664169" y="2128768"/>
                  </a:lnTo>
                  <a:cubicBezTo>
                    <a:pt x="3664169" y="2144486"/>
                    <a:pt x="3657925" y="2159560"/>
                    <a:pt x="3646811" y="2170675"/>
                  </a:cubicBezTo>
                  <a:cubicBezTo>
                    <a:pt x="3635696" y="2181789"/>
                    <a:pt x="3620622" y="2188033"/>
                    <a:pt x="3604904" y="2188033"/>
                  </a:cubicBezTo>
                  <a:lnTo>
                    <a:pt x="59265" y="2188033"/>
                  </a:lnTo>
                  <a:cubicBezTo>
                    <a:pt x="26534" y="2188033"/>
                    <a:pt x="0" y="2161499"/>
                    <a:pt x="0" y="2128768"/>
                  </a:cubicBezTo>
                  <a:lnTo>
                    <a:pt x="0" y="59265"/>
                  </a:lnTo>
                  <a:cubicBezTo>
                    <a:pt x="0" y="43547"/>
                    <a:pt x="6244" y="28473"/>
                    <a:pt x="17358" y="17358"/>
                  </a:cubicBezTo>
                  <a:cubicBezTo>
                    <a:pt x="28473" y="6244"/>
                    <a:pt x="43547" y="0"/>
                    <a:pt x="5926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EA153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0206732B-DA62-4B32-B144-6758603B1885}"/>
                </a:ext>
              </a:extLst>
            </p:cNvPr>
            <p:cNvSpPr txBox="1"/>
            <p:nvPr/>
          </p:nvSpPr>
          <p:spPr>
            <a:xfrm>
              <a:off x="0" y="-28575"/>
              <a:ext cx="3664169" cy="2216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3"/>
                </a:lnSpc>
              </a:pPr>
              <a:endParaRPr/>
            </a:p>
          </p:txBody>
        </p:sp>
      </p:grpSp>
      <p:sp>
        <p:nvSpPr>
          <p:cNvPr id="7" name="Freeform 11">
            <a:extLst>
              <a:ext uri="{FF2B5EF4-FFF2-40B4-BE49-F238E27FC236}">
                <a16:creationId xmlns:a16="http://schemas.microsoft.com/office/drawing/2014/main" id="{D2F4D2B4-CF75-42F3-B46D-6CB1BF7809BD}"/>
              </a:ext>
            </a:extLst>
          </p:cNvPr>
          <p:cNvSpPr/>
          <p:nvPr/>
        </p:nvSpPr>
        <p:spPr>
          <a:xfrm>
            <a:off x="-51795" y="4913931"/>
            <a:ext cx="2112260" cy="1846164"/>
          </a:xfrm>
          <a:custGeom>
            <a:avLst/>
            <a:gdLst/>
            <a:ahLst/>
            <a:cxnLst/>
            <a:rect l="l" t="t" r="r" b="b"/>
            <a:pathLst>
              <a:path w="2374776" h="2261974">
                <a:moveTo>
                  <a:pt x="0" y="0"/>
                </a:moveTo>
                <a:lnTo>
                  <a:pt x="2374776" y="0"/>
                </a:lnTo>
                <a:lnTo>
                  <a:pt x="2374776" y="2261974"/>
                </a:lnTo>
                <a:lnTo>
                  <a:pt x="0" y="2261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D786933-611A-4D42-9D31-A924D3A3F17C}"/>
              </a:ext>
            </a:extLst>
          </p:cNvPr>
          <p:cNvSpPr txBox="1"/>
          <p:nvPr/>
        </p:nvSpPr>
        <p:spPr>
          <a:xfrm>
            <a:off x="1575700" y="708925"/>
            <a:ext cx="9876072" cy="5027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78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       </a:t>
            </a:r>
          </a:p>
          <a:p>
            <a:pPr algn="just">
              <a:lnSpc>
                <a:spcPts val="3278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      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nhiều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chế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thay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đổi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hoàn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toàn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cuộc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sống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Nhờ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chế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sản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phẩm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công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nghệ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được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cải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tiến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càng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hiện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đại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mang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lại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nhiều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tiện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ích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mọi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.</a:t>
            </a:r>
          </a:p>
          <a:p>
            <a:pPr algn="just">
              <a:lnSpc>
                <a:spcPts val="3278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      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số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chế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nổi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bật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trong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lịch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sử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loài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người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: </a:t>
            </a:r>
          </a:p>
          <a:p>
            <a:pPr algn="just">
              <a:lnSpc>
                <a:spcPts val="3278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1.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Giêm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Oát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chế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động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nước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. </a:t>
            </a:r>
          </a:p>
          <a:p>
            <a:pPr algn="just">
              <a:lnSpc>
                <a:spcPts val="3278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2.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Tô-mát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Ê-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-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xơn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chế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đèn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điện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sợi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đốt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. </a:t>
            </a:r>
          </a:p>
          <a:p>
            <a:pPr algn="just">
              <a:lnSpc>
                <a:spcPts val="3278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3. O-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vơ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Rai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Uy-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bơ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Rai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chế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máy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bay. </a:t>
            </a:r>
          </a:p>
          <a:p>
            <a:pPr algn="just">
              <a:lnSpc>
                <a:spcPts val="3278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4. A-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lếch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-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xan-đơ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Gra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-ham Beo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chế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điện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thoại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. </a:t>
            </a:r>
          </a:p>
          <a:p>
            <a:pPr algn="just">
              <a:lnSpc>
                <a:spcPts val="3278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5.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Ben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chế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tô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. </a:t>
            </a:r>
          </a:p>
          <a:p>
            <a:pPr algn="just">
              <a:lnSpc>
                <a:spcPts val="3278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      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chỉ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học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tập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tò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mò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khoa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học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óc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quan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sát,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kiên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trì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tạo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,…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đức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tính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cần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để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trở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thành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chế</a:t>
            </a:r>
            <a:r>
              <a:rPr lang="en-US" sz="2200" dirty="0">
                <a:solidFill>
                  <a:srgbClr val="000000"/>
                </a:solidFill>
                <a:latin typeface="SVN-Avo" panose="02040603050506020204" pitchFamily="18" charset="0"/>
                <a:ea typeface="SVN-Avo"/>
                <a:cs typeface="SVN-Avo"/>
                <a:sym typeface="SVN-Avo"/>
              </a:rPr>
              <a:t>.</a:t>
            </a: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A8FCEB22-EBC9-4E35-93C3-D366F59702A1}"/>
              </a:ext>
            </a:extLst>
          </p:cNvPr>
          <p:cNvSpPr/>
          <p:nvPr/>
        </p:nvSpPr>
        <p:spPr>
          <a:xfrm>
            <a:off x="1619244" y="2356105"/>
            <a:ext cx="441221" cy="474431"/>
          </a:xfrm>
          <a:custGeom>
            <a:avLst/>
            <a:gdLst/>
            <a:ahLst/>
            <a:cxnLst/>
            <a:rect l="l" t="t" r="r" b="b"/>
            <a:pathLst>
              <a:path w="441221" h="474431">
                <a:moveTo>
                  <a:pt x="0" y="0"/>
                </a:moveTo>
                <a:lnTo>
                  <a:pt x="441221" y="0"/>
                </a:lnTo>
                <a:lnTo>
                  <a:pt x="441221" y="474431"/>
                </a:lnTo>
                <a:lnTo>
                  <a:pt x="0" y="474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831EB5F1-D3FF-4291-B5B7-4D5F3C256549}"/>
              </a:ext>
            </a:extLst>
          </p:cNvPr>
          <p:cNvSpPr/>
          <p:nvPr/>
        </p:nvSpPr>
        <p:spPr>
          <a:xfrm>
            <a:off x="1619583" y="4877686"/>
            <a:ext cx="449962" cy="483830"/>
          </a:xfrm>
          <a:custGeom>
            <a:avLst/>
            <a:gdLst/>
            <a:ahLst/>
            <a:cxnLst/>
            <a:rect l="l" t="t" r="r" b="b"/>
            <a:pathLst>
              <a:path w="449962" h="483830">
                <a:moveTo>
                  <a:pt x="0" y="0"/>
                </a:moveTo>
                <a:lnTo>
                  <a:pt x="449962" y="0"/>
                </a:lnTo>
                <a:lnTo>
                  <a:pt x="449962" y="483830"/>
                </a:lnTo>
                <a:lnTo>
                  <a:pt x="0" y="483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E106321D-3EFE-4BE6-BA50-3E6A6818ECAC}"/>
              </a:ext>
            </a:extLst>
          </p:cNvPr>
          <p:cNvSpPr/>
          <p:nvPr/>
        </p:nvSpPr>
        <p:spPr>
          <a:xfrm rot="586277">
            <a:off x="10931409" y="5360957"/>
            <a:ext cx="1238359" cy="1425450"/>
          </a:xfrm>
          <a:custGeom>
            <a:avLst/>
            <a:gdLst/>
            <a:ahLst/>
            <a:cxnLst/>
            <a:rect l="l" t="t" r="r" b="b"/>
            <a:pathLst>
              <a:path w="1238359" h="1425450">
                <a:moveTo>
                  <a:pt x="0" y="0"/>
                </a:moveTo>
                <a:lnTo>
                  <a:pt x="1238360" y="0"/>
                </a:lnTo>
                <a:lnTo>
                  <a:pt x="1238360" y="1425450"/>
                </a:lnTo>
                <a:lnTo>
                  <a:pt x="0" y="1425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411BDE7-F879-42EA-963D-FE8002DEA9DE}"/>
              </a:ext>
            </a:extLst>
          </p:cNvPr>
          <p:cNvSpPr/>
          <p:nvPr/>
        </p:nvSpPr>
        <p:spPr>
          <a:xfrm>
            <a:off x="1619244" y="1136188"/>
            <a:ext cx="441221" cy="474431"/>
          </a:xfrm>
          <a:custGeom>
            <a:avLst/>
            <a:gdLst/>
            <a:ahLst/>
            <a:cxnLst/>
            <a:rect l="l" t="t" r="r" b="b"/>
            <a:pathLst>
              <a:path w="441221" h="474431">
                <a:moveTo>
                  <a:pt x="0" y="0"/>
                </a:moveTo>
                <a:lnTo>
                  <a:pt x="441221" y="0"/>
                </a:lnTo>
                <a:lnTo>
                  <a:pt x="441221" y="474431"/>
                </a:lnTo>
                <a:lnTo>
                  <a:pt x="0" y="474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C556BFC6-F607-49F6-A8F5-27A18EEB2D0E}"/>
              </a:ext>
            </a:extLst>
          </p:cNvPr>
          <p:cNvGrpSpPr/>
          <p:nvPr/>
        </p:nvGrpSpPr>
        <p:grpSpPr>
          <a:xfrm>
            <a:off x="456229" y="37899"/>
            <a:ext cx="5189330" cy="1096356"/>
            <a:chOff x="0" y="-123825"/>
            <a:chExt cx="2978777" cy="795464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865DE2C-0DB1-4E6B-8D32-15F8530D59A6}"/>
                </a:ext>
              </a:extLst>
            </p:cNvPr>
            <p:cNvSpPr txBox="1"/>
            <p:nvPr/>
          </p:nvSpPr>
          <p:spPr>
            <a:xfrm>
              <a:off x="0" y="-123825"/>
              <a:ext cx="2937918" cy="776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97"/>
                </a:lnSpc>
                <a:spcBef>
                  <a:spcPct val="0"/>
                </a:spcBef>
              </a:pPr>
              <a:r>
                <a:rPr lang="en-US" sz="6000" dirty="0" err="1">
                  <a:solidFill>
                    <a:srgbClr val="FFFCFC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Tổng</a:t>
              </a:r>
              <a:r>
                <a:rPr lang="en-US" sz="6000" dirty="0">
                  <a:solidFill>
                    <a:srgbClr val="FFFCFC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 </a:t>
              </a:r>
              <a:r>
                <a:rPr lang="en-US" sz="6000" dirty="0" err="1">
                  <a:solidFill>
                    <a:srgbClr val="FFFCFC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kết</a:t>
              </a:r>
              <a:endParaRPr lang="en-US" sz="6000" dirty="0">
                <a:solidFill>
                  <a:srgbClr val="FFFCFC"/>
                </a:solidFill>
                <a:latin typeface="SVN-Ziclets" panose="02000603000000000000" pitchFamily="2" charset="0"/>
                <a:ea typeface="LNTH-Paraglide"/>
                <a:cs typeface="LNTH-Paraglide"/>
                <a:sym typeface="LNTH-Paraglide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E19B386B-264A-4989-9FDC-D5B0163DF172}"/>
                </a:ext>
              </a:extLst>
            </p:cNvPr>
            <p:cNvSpPr txBox="1"/>
            <p:nvPr/>
          </p:nvSpPr>
          <p:spPr>
            <a:xfrm>
              <a:off x="40859" y="-104776"/>
              <a:ext cx="2937918" cy="7764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297"/>
                </a:lnSpc>
                <a:spcBef>
                  <a:spcPct val="0"/>
                </a:spcBef>
              </a:pPr>
              <a:r>
                <a:rPr lang="en-US" sz="6000" dirty="0" err="1">
                  <a:ln>
                    <a:solidFill>
                      <a:schemeClr val="bg1"/>
                    </a:solidFill>
                  </a:ln>
                  <a:solidFill>
                    <a:srgbClr val="AD0000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T</a:t>
              </a:r>
              <a:r>
                <a:rPr lang="en-US" sz="6000" dirty="0" err="1">
                  <a:ln>
                    <a:solidFill>
                      <a:schemeClr val="bg1"/>
                    </a:solidFill>
                  </a:ln>
                  <a:solidFill>
                    <a:srgbClr val="FF914D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ổ</a:t>
              </a:r>
              <a:r>
                <a:rPr lang="en-US" sz="6000" dirty="0" err="1">
                  <a:ln>
                    <a:solidFill>
                      <a:schemeClr val="bg1"/>
                    </a:solidFill>
                  </a:ln>
                  <a:solidFill>
                    <a:srgbClr val="FFE500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n</a:t>
              </a:r>
              <a:r>
                <a:rPr lang="en-US" sz="6000" dirty="0" err="1">
                  <a:ln>
                    <a:solidFill>
                      <a:schemeClr val="bg1"/>
                    </a:solidFill>
                  </a:ln>
                  <a:solidFill>
                    <a:srgbClr val="00BF63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g</a:t>
              </a:r>
              <a:r>
                <a:rPr lang="en-US" sz="6000" dirty="0">
                  <a:ln>
                    <a:solidFill>
                      <a:schemeClr val="bg1"/>
                    </a:solidFill>
                  </a:ln>
                  <a:solidFill>
                    <a:srgbClr val="00BF63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 </a:t>
              </a:r>
              <a:r>
                <a:rPr lang="en-US" sz="6000" dirty="0" err="1">
                  <a:ln>
                    <a:solidFill>
                      <a:schemeClr val="bg1"/>
                    </a:solidFill>
                  </a:ln>
                  <a:solidFill>
                    <a:srgbClr val="10FF87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k</a:t>
              </a:r>
              <a:r>
                <a:rPr lang="en-US" sz="6000" dirty="0" err="1">
                  <a:ln>
                    <a:solidFill>
                      <a:schemeClr val="bg1"/>
                    </a:solidFill>
                  </a:ln>
                  <a:solidFill>
                    <a:srgbClr val="FB4299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ế</a:t>
              </a:r>
              <a:r>
                <a:rPr lang="en-US" sz="6000" dirty="0" err="1">
                  <a:ln>
                    <a:solidFill>
                      <a:schemeClr val="bg1"/>
                    </a:solidFill>
                  </a:ln>
                  <a:solidFill>
                    <a:srgbClr val="4A71F6"/>
                  </a:solidFill>
                  <a:latin typeface="SVN-Ziclets" panose="02000603000000000000" pitchFamily="2" charset="0"/>
                  <a:ea typeface="LNTH-Paraglide"/>
                  <a:cs typeface="LNTH-Paraglide"/>
                  <a:sym typeface="LNTH-Paraglide"/>
                </a:rPr>
                <a:t>t</a:t>
              </a:r>
              <a:endParaRPr lang="en-US" sz="6000" dirty="0">
                <a:ln>
                  <a:solidFill>
                    <a:schemeClr val="bg1"/>
                  </a:solidFill>
                </a:ln>
                <a:solidFill>
                  <a:srgbClr val="4A71F6"/>
                </a:solidFill>
                <a:latin typeface="SVN-Ziclets" panose="02000603000000000000" pitchFamily="2" charset="0"/>
                <a:ea typeface="LNTH-Paraglide"/>
                <a:cs typeface="LNTH-Paraglide"/>
                <a:sym typeface="LNTH-Paraglid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302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99020AF1-EF67-4C63-93A5-3A9A729C5AE0}"/>
              </a:ext>
            </a:extLst>
          </p:cNvPr>
          <p:cNvSpPr/>
          <p:nvPr/>
        </p:nvSpPr>
        <p:spPr>
          <a:xfrm>
            <a:off x="1182320" y="3971026"/>
            <a:ext cx="3992324" cy="3042070"/>
          </a:xfrm>
          <a:custGeom>
            <a:avLst/>
            <a:gdLst/>
            <a:ahLst/>
            <a:cxnLst/>
            <a:rect l="l" t="t" r="r" b="b"/>
            <a:pathLst>
              <a:path w="19115293" h="8211611">
                <a:moveTo>
                  <a:pt x="0" y="0"/>
                </a:moveTo>
                <a:lnTo>
                  <a:pt x="19115294" y="0"/>
                </a:lnTo>
                <a:lnTo>
                  <a:pt x="19115294" y="8211611"/>
                </a:lnTo>
                <a:lnTo>
                  <a:pt x="0" y="821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032" r="-218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071A2D1-81DD-462A-8C9B-B9AEA77AAC4A}"/>
              </a:ext>
            </a:extLst>
          </p:cNvPr>
          <p:cNvSpPr/>
          <p:nvPr/>
        </p:nvSpPr>
        <p:spPr>
          <a:xfrm>
            <a:off x="5174644" y="3423192"/>
            <a:ext cx="4454270" cy="3428263"/>
          </a:xfrm>
          <a:custGeom>
            <a:avLst/>
            <a:gdLst/>
            <a:ahLst/>
            <a:cxnLst/>
            <a:rect l="l" t="t" r="r" b="b"/>
            <a:pathLst>
              <a:path w="19115293" h="8211611">
                <a:moveTo>
                  <a:pt x="0" y="0"/>
                </a:moveTo>
                <a:lnTo>
                  <a:pt x="19115294" y="0"/>
                </a:lnTo>
                <a:lnTo>
                  <a:pt x="19115294" y="8211611"/>
                </a:lnTo>
                <a:lnTo>
                  <a:pt x="0" y="821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923" r="-214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88572A3-2EA5-4FE0-BDC0-293AFFAD6A15}"/>
              </a:ext>
            </a:extLst>
          </p:cNvPr>
          <p:cNvSpPr/>
          <p:nvPr/>
        </p:nvSpPr>
        <p:spPr>
          <a:xfrm>
            <a:off x="-1824792" y="2537027"/>
            <a:ext cx="15373712" cy="6920789"/>
          </a:xfrm>
          <a:custGeom>
            <a:avLst/>
            <a:gdLst/>
            <a:ahLst/>
            <a:cxnLst/>
            <a:rect l="l" t="t" r="r" b="b"/>
            <a:pathLst>
              <a:path w="19115293" h="8211611">
                <a:moveTo>
                  <a:pt x="0" y="0"/>
                </a:moveTo>
                <a:lnTo>
                  <a:pt x="19115294" y="0"/>
                </a:lnTo>
                <a:lnTo>
                  <a:pt x="19115294" y="8211611"/>
                </a:lnTo>
                <a:lnTo>
                  <a:pt x="0" y="821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6F0CD8-7FF1-479D-81D3-F8A7DB74C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085" y="179031"/>
            <a:ext cx="962526" cy="962526"/>
          </a:xfrm>
          <a:prstGeom prst="rect">
            <a:avLst/>
          </a:prstGeom>
        </p:spPr>
      </p:pic>
      <p:sp>
        <p:nvSpPr>
          <p:cNvPr id="15" name="Freeform 16">
            <a:extLst>
              <a:ext uri="{FF2B5EF4-FFF2-40B4-BE49-F238E27FC236}">
                <a16:creationId xmlns:a16="http://schemas.microsoft.com/office/drawing/2014/main" id="{78A58421-8B33-41DD-97D8-67B0919DCF9E}"/>
              </a:ext>
            </a:extLst>
          </p:cNvPr>
          <p:cNvSpPr/>
          <p:nvPr/>
        </p:nvSpPr>
        <p:spPr>
          <a:xfrm>
            <a:off x="765763" y="1399793"/>
            <a:ext cx="2103267" cy="1793911"/>
          </a:xfrm>
          <a:custGeom>
            <a:avLst/>
            <a:gdLst/>
            <a:ahLst/>
            <a:cxnLst/>
            <a:rect l="l" t="t" r="r" b="b"/>
            <a:pathLst>
              <a:path w="2103267" h="1793911">
                <a:moveTo>
                  <a:pt x="0" y="0"/>
                </a:moveTo>
                <a:lnTo>
                  <a:pt x="2103266" y="0"/>
                </a:lnTo>
                <a:lnTo>
                  <a:pt x="2103266" y="1793911"/>
                </a:lnTo>
                <a:lnTo>
                  <a:pt x="0" y="1793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65D697-2BED-41B0-B7E1-B85E75C46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252" y="2651278"/>
            <a:ext cx="962526" cy="962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2DBEC-0623-405D-AA64-CC6DA2EE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7" y="38540"/>
            <a:ext cx="1798148" cy="17981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AD9208-C95B-40B2-A0A2-723480667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122" y="0"/>
            <a:ext cx="995988" cy="995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AEA027-4DE0-4D73-9D0F-76007CDCA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589" y="1244849"/>
            <a:ext cx="813402" cy="813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8296E7-56C4-4A7C-B37F-F7DA272EF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696" y="3044201"/>
            <a:ext cx="813402" cy="813402"/>
          </a:xfrm>
          <a:prstGeom prst="rect">
            <a:avLst/>
          </a:prstGeom>
        </p:spPr>
      </p:pic>
      <p:sp>
        <p:nvSpPr>
          <p:cNvPr id="21" name="Freeform 16">
            <a:extLst>
              <a:ext uri="{FF2B5EF4-FFF2-40B4-BE49-F238E27FC236}">
                <a16:creationId xmlns:a16="http://schemas.microsoft.com/office/drawing/2014/main" id="{F57811E0-3D5F-4FA0-9BA2-07D3FEAD3021}"/>
              </a:ext>
            </a:extLst>
          </p:cNvPr>
          <p:cNvSpPr/>
          <p:nvPr/>
        </p:nvSpPr>
        <p:spPr>
          <a:xfrm>
            <a:off x="10405830" y="3045994"/>
            <a:ext cx="1155243" cy="962526"/>
          </a:xfrm>
          <a:custGeom>
            <a:avLst/>
            <a:gdLst/>
            <a:ahLst/>
            <a:cxnLst/>
            <a:rect l="l" t="t" r="r" b="b"/>
            <a:pathLst>
              <a:path w="2103267" h="1793911">
                <a:moveTo>
                  <a:pt x="0" y="0"/>
                </a:moveTo>
                <a:lnTo>
                  <a:pt x="2103266" y="0"/>
                </a:lnTo>
                <a:lnTo>
                  <a:pt x="2103266" y="1793911"/>
                </a:lnTo>
                <a:lnTo>
                  <a:pt x="0" y="1793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1E461E-870B-4446-8A06-C23F4E6EF3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" b="37254" l="2812" r="26054">
                        <a14:foregroundMark x1="11856" y1="8482" x2="19306" y2="9278"/>
                        <a14:foregroundMark x1="19306" y1="9278" x2="19541" y2="9747"/>
                        <a14:foregroundMark x1="6514" y1="26804" x2="14995" y2="27554"/>
                        <a14:foregroundMark x1="14995" y1="27554" x2="19306" y2="29991"/>
                        <a14:foregroundMark x1="24649" y1="30178" x2="25070" y2="37207"/>
                        <a14:foregroundMark x1="9091" y1="7826" x2="26054" y2="10450"/>
                        <a14:foregroundMark x1="26054" y1="10450" x2="11012" y2="7638"/>
                        <a14:foregroundMark x1="20806" y1="19963" x2="22493" y2="32755"/>
                        <a14:foregroundMark x1="13543" y1="23618" x2="17245" y2="30131"/>
                        <a14:foregroundMark x1="17245" y1="30131" x2="20009" y2="22680"/>
                        <a14:foregroundMark x1="20009" y1="22680" x2="19963" y2="22306"/>
                        <a14:foregroundMark x1="19728" y1="28069" x2="24649" y2="34021"/>
                        <a14:foregroundMark x1="7591" y1="24461" x2="14574" y2="30975"/>
                        <a14:foregroundMark x1="14574" y1="30975" x2="16120" y2="31678"/>
                        <a14:foregroundMark x1="7591" y1="26570" x2="12840" y2="32099"/>
                        <a14:foregroundMark x1="12840" y1="32099" x2="13121" y2="32099"/>
                        <a14:foregroundMark x1="6935" y1="16776" x2="15464" y2="17198"/>
                        <a14:foregroundMark x1="24649" y1="30834" x2="23805" y2="36598"/>
                        <a14:foregroundMark x1="20384" y1="18885" x2="23805" y2="32709"/>
                        <a14:foregroundMark x1="22306" y1="22493" x2="23618" y2="30178"/>
                        <a14:foregroundMark x1="23618" y1="30178" x2="21228" y2="1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57" r="71475" b="59272"/>
          <a:stretch/>
        </p:blipFill>
        <p:spPr>
          <a:xfrm>
            <a:off x="-342264" y="-51399"/>
            <a:ext cx="1798148" cy="2166684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A257952C-77EE-4FA3-8152-BC7075E17097}"/>
              </a:ext>
            </a:extLst>
          </p:cNvPr>
          <p:cNvSpPr/>
          <p:nvPr/>
        </p:nvSpPr>
        <p:spPr>
          <a:xfrm>
            <a:off x="11561073" y="5014233"/>
            <a:ext cx="3587014" cy="2872552"/>
          </a:xfrm>
          <a:custGeom>
            <a:avLst/>
            <a:gdLst/>
            <a:ahLst/>
            <a:cxnLst/>
            <a:rect l="l" t="t" r="r" b="b"/>
            <a:pathLst>
              <a:path w="19115293" h="8211611">
                <a:moveTo>
                  <a:pt x="0" y="0"/>
                </a:moveTo>
                <a:lnTo>
                  <a:pt x="19115294" y="0"/>
                </a:lnTo>
                <a:lnTo>
                  <a:pt x="19115294" y="8211611"/>
                </a:lnTo>
                <a:lnTo>
                  <a:pt x="0" y="821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330" r="-355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490A50AA-29C3-4AA5-B6D5-36642B0E689C}"/>
              </a:ext>
            </a:extLst>
          </p:cNvPr>
          <p:cNvSpPr/>
          <p:nvPr/>
        </p:nvSpPr>
        <p:spPr>
          <a:xfrm>
            <a:off x="8585148" y="3800843"/>
            <a:ext cx="2698156" cy="2825294"/>
          </a:xfrm>
          <a:custGeom>
            <a:avLst/>
            <a:gdLst/>
            <a:ahLst/>
            <a:cxnLst/>
            <a:rect l="l" t="t" r="r" b="b"/>
            <a:pathLst>
              <a:path w="2698156" h="2825294">
                <a:moveTo>
                  <a:pt x="0" y="0"/>
                </a:moveTo>
                <a:lnTo>
                  <a:pt x="2698156" y="0"/>
                </a:lnTo>
                <a:lnTo>
                  <a:pt x="2698156" y="2825294"/>
                </a:lnTo>
                <a:lnTo>
                  <a:pt x="0" y="2825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2363E7A0-F97A-40DF-B395-07868E253281}"/>
              </a:ext>
            </a:extLst>
          </p:cNvPr>
          <p:cNvSpPr/>
          <p:nvPr/>
        </p:nvSpPr>
        <p:spPr>
          <a:xfrm rot="-767433">
            <a:off x="317415" y="3581135"/>
            <a:ext cx="3543783" cy="3264710"/>
          </a:xfrm>
          <a:custGeom>
            <a:avLst/>
            <a:gdLst/>
            <a:ahLst/>
            <a:cxnLst/>
            <a:rect l="l" t="t" r="r" b="b"/>
            <a:pathLst>
              <a:path w="3543783" h="3264710">
                <a:moveTo>
                  <a:pt x="0" y="0"/>
                </a:moveTo>
                <a:lnTo>
                  <a:pt x="3543784" y="0"/>
                </a:lnTo>
                <a:lnTo>
                  <a:pt x="3543784" y="3264710"/>
                </a:lnTo>
                <a:lnTo>
                  <a:pt x="0" y="32647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A842450E-D883-4211-B918-8499C6309A20}"/>
              </a:ext>
            </a:extLst>
          </p:cNvPr>
          <p:cNvSpPr/>
          <p:nvPr/>
        </p:nvSpPr>
        <p:spPr>
          <a:xfrm rot="1575084">
            <a:off x="9921752" y="223149"/>
            <a:ext cx="2230391" cy="1309848"/>
          </a:xfrm>
          <a:custGeom>
            <a:avLst/>
            <a:gdLst/>
            <a:ahLst/>
            <a:cxnLst/>
            <a:rect l="l" t="t" r="r" b="b"/>
            <a:pathLst>
              <a:path w="4617576" h="2711777">
                <a:moveTo>
                  <a:pt x="0" y="0"/>
                </a:moveTo>
                <a:lnTo>
                  <a:pt x="4617576" y="0"/>
                </a:lnTo>
                <a:lnTo>
                  <a:pt x="4617576" y="2711776"/>
                </a:lnTo>
                <a:lnTo>
                  <a:pt x="0" y="27117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7D7FA-86CC-24BA-A0D6-EB8EE45F57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39" y="426934"/>
            <a:ext cx="9436521" cy="457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7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4">
            <a:extLst>
              <a:ext uri="{FF2B5EF4-FFF2-40B4-BE49-F238E27FC236}">
                <a16:creationId xmlns:a16="http://schemas.microsoft.com/office/drawing/2014/main" id="{C4710AAD-A19E-47ED-AC01-3521C3295CEE}"/>
              </a:ext>
            </a:extLst>
          </p:cNvPr>
          <p:cNvSpPr/>
          <p:nvPr/>
        </p:nvSpPr>
        <p:spPr>
          <a:xfrm rot="21070819" flipH="1">
            <a:off x="1429330" y="5483592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4">
            <a:extLst>
              <a:ext uri="{FF2B5EF4-FFF2-40B4-BE49-F238E27FC236}">
                <a16:creationId xmlns:a16="http://schemas.microsoft.com/office/drawing/2014/main" id="{470BFD82-941D-4FD4-8505-271E0DC896F4}"/>
              </a:ext>
            </a:extLst>
          </p:cNvPr>
          <p:cNvSpPr/>
          <p:nvPr/>
        </p:nvSpPr>
        <p:spPr>
          <a:xfrm rot="21070819" flipH="1">
            <a:off x="5445740" y="5720592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6BB08579-BAD8-4282-8DFC-47E961A74155}"/>
              </a:ext>
            </a:extLst>
          </p:cNvPr>
          <p:cNvSpPr/>
          <p:nvPr/>
        </p:nvSpPr>
        <p:spPr>
          <a:xfrm rot="19513433">
            <a:off x="9688398" y="316860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94CBA811-814E-46CE-A46F-193872AD36D2}"/>
              </a:ext>
            </a:extLst>
          </p:cNvPr>
          <p:cNvSpPr/>
          <p:nvPr/>
        </p:nvSpPr>
        <p:spPr>
          <a:xfrm>
            <a:off x="9328032" y="3200026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71D26F3-576E-4A8A-BB1E-A11D9434C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F58D87CD-32F5-469A-BE37-97ABACECFDD3}"/>
              </a:ext>
            </a:extLst>
          </p:cNvPr>
          <p:cNvSpPr/>
          <p:nvPr/>
        </p:nvSpPr>
        <p:spPr>
          <a:xfrm rot="802539" flipH="1">
            <a:off x="-817541" y="733003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89E09090-4687-45B5-AADD-B2F061EA34E9}"/>
              </a:ext>
            </a:extLst>
          </p:cNvPr>
          <p:cNvSpPr/>
          <p:nvPr/>
        </p:nvSpPr>
        <p:spPr>
          <a:xfrm flipH="1">
            <a:off x="-153263" y="3240667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4F132-4692-491E-B1F6-AB19AC613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53"/>
          <a:stretch/>
        </p:blipFill>
        <p:spPr>
          <a:xfrm flipH="1">
            <a:off x="9156515" y="3468799"/>
            <a:ext cx="3262449" cy="3389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E5B00C-F0A7-4474-BEE2-62519429A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7" y="4146103"/>
            <a:ext cx="2404066" cy="2404066"/>
          </a:xfrm>
          <a:prstGeom prst="rect">
            <a:avLst/>
          </a:prstGeom>
        </p:spPr>
      </p:pic>
      <p:sp>
        <p:nvSpPr>
          <p:cNvPr id="14" name="Freeform 14">
            <a:extLst>
              <a:ext uri="{FF2B5EF4-FFF2-40B4-BE49-F238E27FC236}">
                <a16:creationId xmlns:a16="http://schemas.microsoft.com/office/drawing/2014/main" id="{6440BD07-5411-4A11-B1BA-EFF901D52599}"/>
              </a:ext>
            </a:extLst>
          </p:cNvPr>
          <p:cNvSpPr/>
          <p:nvPr/>
        </p:nvSpPr>
        <p:spPr>
          <a:xfrm rot="16200000">
            <a:off x="9928684" y="-493289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711086-3082-44DB-A462-AFD15038E441}"/>
              </a:ext>
            </a:extLst>
          </p:cNvPr>
          <p:cNvSpPr/>
          <p:nvPr/>
        </p:nvSpPr>
        <p:spPr>
          <a:xfrm>
            <a:off x="730746" y="160603"/>
            <a:ext cx="5609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rgbClr val="FFFF00"/>
                  </a:solidFill>
                  <a:prstDash val="solid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dist="38100" dir="2700000" algn="tl" rotWithShape="0">
                    <a:srgbClr val="D2288F"/>
                  </a:outerShdw>
                </a:effectLst>
                <a:latin typeface="SVN-Poky's" panose="020B0606040200020203" pitchFamily="34" charset="0"/>
              </a:rPr>
              <a:t>YÊU CẦU CẦN ĐẠT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C13D49-1E3E-4EA4-A5C1-4AD3224D2485}"/>
              </a:ext>
            </a:extLst>
          </p:cNvPr>
          <p:cNvGrpSpPr/>
          <p:nvPr/>
        </p:nvGrpSpPr>
        <p:grpSpPr>
          <a:xfrm>
            <a:off x="679330" y="1167052"/>
            <a:ext cx="8720792" cy="1707597"/>
            <a:chOff x="1466646" y="1612247"/>
            <a:chExt cx="8720792" cy="170759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6DFA17-026F-4A4E-93D6-6E3177C62145}"/>
                </a:ext>
              </a:extLst>
            </p:cNvPr>
            <p:cNvSpPr/>
            <p:nvPr/>
          </p:nvSpPr>
          <p:spPr>
            <a:xfrm>
              <a:off x="2541875" y="2037044"/>
              <a:ext cx="7645563" cy="1282800"/>
            </a:xfrm>
            <a:prstGeom prst="roundRect">
              <a:avLst/>
            </a:prstGeom>
            <a:solidFill>
              <a:srgbClr val="D2288F"/>
            </a:solidFill>
            <a:ln>
              <a:solidFill>
                <a:srgbClr val="D228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BD79F85-44A3-43FC-AEAF-DE5118D9E0C6}"/>
                </a:ext>
              </a:extLst>
            </p:cNvPr>
            <p:cNvSpPr/>
            <p:nvPr/>
          </p:nvSpPr>
          <p:spPr>
            <a:xfrm>
              <a:off x="2470755" y="1965924"/>
              <a:ext cx="7645563" cy="1282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228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1C068B6-20A0-48D0-8285-1AE8C8835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92" b="92929" l="10000" r="90000">
                          <a14:foregroundMark x1="40366" y1="9470" x2="46829" y2="6566"/>
                          <a14:foregroundMark x1="46829" y1="6566" x2="55000" y2="6944"/>
                          <a14:foregroundMark x1="55000" y1="6944" x2="62073" y2="9975"/>
                          <a14:foregroundMark x1="54268" y1="31313" x2="44878" y2="47348"/>
                          <a14:foregroundMark x1="43659" y1="35227" x2="46585" y2="51389"/>
                          <a14:foregroundMark x1="67439" y1="88763" x2="67561" y2="91162"/>
                          <a14:foregroundMark x1="49512" y1="88384" x2="51829" y2="929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66646" y="1612247"/>
              <a:ext cx="1761395" cy="170125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2A97FEE-3243-4058-B434-D00877C74104}"/>
              </a:ext>
            </a:extLst>
          </p:cNvPr>
          <p:cNvSpPr/>
          <p:nvPr/>
        </p:nvSpPr>
        <p:spPr>
          <a:xfrm>
            <a:off x="1926979" y="1727802"/>
            <a:ext cx="73007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iCiel Andes Rounded Light" panose="02000000000000000000" pitchFamily="50" charset="0"/>
              </a:rPr>
              <a:t>Ôn </a:t>
            </a:r>
            <a:r>
              <a:rPr lang="vi-VN" sz="2400" b="1" dirty="0" err="1">
                <a:latin typeface="iCiel Andes Rounded Light" panose="02000000000000000000" pitchFamily="50" charset="0"/>
              </a:rPr>
              <a:t>tập</a:t>
            </a:r>
            <a:r>
              <a:rPr lang="vi-VN" sz="2400" b="1" dirty="0">
                <a:latin typeface="iCiel Andes Rounded Light" panose="02000000000000000000" pitchFamily="50" charset="0"/>
              </a:rPr>
              <a:t>, </a:t>
            </a:r>
            <a:r>
              <a:rPr lang="vi-VN" sz="2400" b="1" dirty="0" err="1">
                <a:latin typeface="iCiel Andes Rounded Light" panose="02000000000000000000" pitchFamily="50" charset="0"/>
              </a:rPr>
              <a:t>củng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cố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kiến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thức</a:t>
            </a:r>
            <a:r>
              <a:rPr lang="vi-VN" sz="2400" b="1" dirty="0">
                <a:latin typeface="iCiel Andes Rounded Light" panose="02000000000000000000" pitchFamily="50" charset="0"/>
              </a:rPr>
              <a:t>, </a:t>
            </a:r>
            <a:r>
              <a:rPr lang="vi-VN" sz="2400" b="1" dirty="0" err="1">
                <a:latin typeface="iCiel Andes Rounded Light" panose="02000000000000000000" pitchFamily="50" charset="0"/>
              </a:rPr>
              <a:t>kĩ</a:t>
            </a:r>
            <a:r>
              <a:rPr lang="vi-VN" sz="2400" b="1" dirty="0">
                <a:latin typeface="iCiel Andes Rounded Light" panose="02000000000000000000" pitchFamily="50" charset="0"/>
              </a:rPr>
              <a:t> năng </a:t>
            </a:r>
            <a:r>
              <a:rPr lang="vi-VN" sz="2400" b="1" dirty="0" err="1">
                <a:latin typeface="iCiel Andes Rounded Light" panose="02000000000000000000" pitchFamily="50" charset="0"/>
              </a:rPr>
              <a:t>đã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hình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thành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và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phát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triển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từ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các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hoạt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động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khám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phá</a:t>
            </a:r>
            <a:r>
              <a:rPr lang="vi-VN" sz="2400" b="1" dirty="0">
                <a:latin typeface="iCiel Andes Rounded Light" panose="02000000000000000000" pitchFamily="50" charset="0"/>
              </a:rPr>
              <a:t> trong </a:t>
            </a:r>
            <a:r>
              <a:rPr lang="vi-VN" sz="2400" b="1" dirty="0" err="1">
                <a:latin typeface="iCiel Andes Rounded Light" panose="02000000000000000000" pitchFamily="50" charset="0"/>
              </a:rPr>
              <a:t>bài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E5636D-2101-41BD-981C-0CF58869C93E}"/>
              </a:ext>
            </a:extLst>
          </p:cNvPr>
          <p:cNvGrpSpPr/>
          <p:nvPr/>
        </p:nvGrpSpPr>
        <p:grpSpPr>
          <a:xfrm>
            <a:off x="1289937" y="3136102"/>
            <a:ext cx="8720792" cy="1707597"/>
            <a:chOff x="1466646" y="1612247"/>
            <a:chExt cx="8720792" cy="1707597"/>
          </a:xfrm>
        </p:grpSpPr>
        <p:sp>
          <p:nvSpPr>
            <p:cNvPr id="31" name="NGUYỄN THỊ CẨM DUYÊN">
              <a:extLst>
                <a:ext uri="{FF2B5EF4-FFF2-40B4-BE49-F238E27FC236}">
                  <a16:creationId xmlns:a16="http://schemas.microsoft.com/office/drawing/2014/main" id="{B290A71C-92DE-4FD2-94AF-AEFFB949CE4F}"/>
                </a:ext>
              </a:extLst>
            </p:cNvPr>
            <p:cNvSpPr/>
            <p:nvPr/>
          </p:nvSpPr>
          <p:spPr>
            <a:xfrm>
              <a:off x="2541875" y="2037044"/>
              <a:ext cx="7645563" cy="1282800"/>
            </a:xfrm>
            <a:prstGeom prst="roundRect">
              <a:avLst/>
            </a:prstGeom>
            <a:solidFill>
              <a:srgbClr val="D2288F"/>
            </a:solidFill>
            <a:ln>
              <a:solidFill>
                <a:srgbClr val="D228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E107252-184C-4A77-97FD-C2806F4F12AA}"/>
                </a:ext>
              </a:extLst>
            </p:cNvPr>
            <p:cNvSpPr/>
            <p:nvPr/>
          </p:nvSpPr>
          <p:spPr>
            <a:xfrm>
              <a:off x="2470755" y="1965924"/>
              <a:ext cx="7645563" cy="1282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228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5D16FB-6B96-48E1-9E57-5EAA370E1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92" b="92929" l="10000" r="90000">
                          <a14:foregroundMark x1="40366" y1="9470" x2="46829" y2="6566"/>
                          <a14:foregroundMark x1="46829" y1="6566" x2="55000" y2="6944"/>
                          <a14:foregroundMark x1="55000" y1="6944" x2="62073" y2="9975"/>
                          <a14:foregroundMark x1="54268" y1="31313" x2="44878" y2="47348"/>
                          <a14:foregroundMark x1="43659" y1="35227" x2="46585" y2="51389"/>
                          <a14:foregroundMark x1="67439" y1="88763" x2="67561" y2="91162"/>
                          <a14:foregroundMark x1="49512" y1="88384" x2="51829" y2="929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66646" y="1612247"/>
              <a:ext cx="1761395" cy="1701250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2692988-404B-490B-8ED7-1FA97764D40B}"/>
              </a:ext>
            </a:extLst>
          </p:cNvPr>
          <p:cNvSpPr/>
          <p:nvPr/>
        </p:nvSpPr>
        <p:spPr>
          <a:xfrm>
            <a:off x="2638887" y="3715680"/>
            <a:ext cx="73007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 err="1">
                <a:latin typeface="iCiel Andes Rounded Light" panose="02000000000000000000" pitchFamily="50" charset="0"/>
              </a:rPr>
              <a:t>Vận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dụng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kiến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thức</a:t>
            </a:r>
            <a:r>
              <a:rPr lang="vi-VN" sz="2400" b="1" dirty="0">
                <a:latin typeface="iCiel Andes Rounded Light" panose="02000000000000000000" pitchFamily="50" charset="0"/>
              </a:rPr>
              <a:t>, </a:t>
            </a:r>
            <a:r>
              <a:rPr lang="vi-VN" sz="2400" b="1" dirty="0" err="1">
                <a:latin typeface="iCiel Andes Rounded Light" panose="02000000000000000000" pitchFamily="50" charset="0"/>
              </a:rPr>
              <a:t>kĩ</a:t>
            </a:r>
            <a:r>
              <a:rPr lang="vi-VN" sz="2400" b="1" dirty="0">
                <a:latin typeface="iCiel Andes Rounded Light" panose="02000000000000000000" pitchFamily="50" charset="0"/>
              </a:rPr>
              <a:t> năng </a:t>
            </a:r>
            <a:r>
              <a:rPr lang="vi-VN" sz="2400" b="1" dirty="0" err="1">
                <a:latin typeface="iCiel Andes Rounded Light" panose="02000000000000000000" pitchFamily="50" charset="0"/>
              </a:rPr>
              <a:t>đã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học</a:t>
            </a:r>
            <a:r>
              <a:rPr lang="vi-VN" sz="2400" b="1" dirty="0">
                <a:latin typeface="iCiel Andes Rounded Light" panose="02000000000000000000" pitchFamily="50" charset="0"/>
              </a:rPr>
              <a:t> trong </a:t>
            </a:r>
            <a:r>
              <a:rPr lang="vi-VN" sz="2400" b="1" dirty="0" err="1">
                <a:latin typeface="iCiel Andes Rounded Light" panose="02000000000000000000" pitchFamily="50" charset="0"/>
              </a:rPr>
              <a:t>bài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vào</a:t>
            </a:r>
            <a:r>
              <a:rPr lang="vi-VN" sz="2400" b="1" dirty="0">
                <a:latin typeface="iCiel Andes Rounded Light" panose="02000000000000000000" pitchFamily="50" charset="0"/>
              </a:rPr>
              <a:t> thực </a:t>
            </a:r>
            <a:r>
              <a:rPr lang="vi-VN" sz="2400" b="1" dirty="0" err="1">
                <a:latin typeface="iCiel Andes Rounded Light" panose="02000000000000000000" pitchFamily="50" charset="0"/>
              </a:rPr>
              <a:t>tiễn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cuộc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sống</a:t>
            </a:r>
            <a:r>
              <a:rPr lang="vi-VN" sz="2400" b="1" dirty="0">
                <a:latin typeface="iCiel Andes Rounded Light" panose="02000000000000000000" pitchFamily="50" charset="0"/>
              </a:rPr>
              <a:t> để </a:t>
            </a:r>
            <a:r>
              <a:rPr lang="vi-VN" sz="2400" b="1" dirty="0" err="1">
                <a:latin typeface="iCiel Andes Rounded Light" panose="02000000000000000000" pitchFamily="50" charset="0"/>
              </a:rPr>
              <a:t>phát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triển</a:t>
            </a:r>
            <a:r>
              <a:rPr lang="vi-VN" sz="2400" b="1" dirty="0">
                <a:latin typeface="iCiel Andes Rounded Light" panose="02000000000000000000" pitchFamily="50" charset="0"/>
              </a:rPr>
              <a:t> năng </a:t>
            </a:r>
            <a:r>
              <a:rPr lang="vi-VN" sz="2400" b="1" dirty="0" err="1">
                <a:latin typeface="iCiel Andes Rounded Light" panose="02000000000000000000" pitchFamily="50" charset="0"/>
              </a:rPr>
              <a:t>lực</a:t>
            </a:r>
            <a:r>
              <a:rPr lang="vi-VN" sz="2400" b="1" dirty="0">
                <a:latin typeface="iCiel Andes Rounded Light" panose="02000000000000000000" pitchFamily="50" charset="0"/>
              </a:rPr>
              <a:t> </a:t>
            </a:r>
            <a:r>
              <a:rPr lang="vi-VN" sz="2400" b="1" dirty="0" err="1">
                <a:latin typeface="iCiel Andes Rounded Light" panose="02000000000000000000" pitchFamily="50" charset="0"/>
              </a:rPr>
              <a:t>học</a:t>
            </a:r>
            <a:r>
              <a:rPr lang="vi-VN" sz="2400" b="1" dirty="0">
                <a:latin typeface="iCiel Andes Rounded Light" panose="02000000000000000000" pitchFamily="50" charset="0"/>
              </a:rPr>
              <a:t> sinh</a:t>
            </a:r>
          </a:p>
        </p:txBody>
      </p:sp>
    </p:spTree>
    <p:extLst>
      <p:ext uri="{BB962C8B-B14F-4D97-AF65-F5344CB8AC3E}">
        <p14:creationId xmlns:p14="http://schemas.microsoft.com/office/powerpoint/2010/main" val="1922602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E58FFC1-2444-48DE-B849-BF8A7EAE45AA}"/>
              </a:ext>
            </a:extLst>
          </p:cNvPr>
          <p:cNvSpPr/>
          <p:nvPr/>
        </p:nvSpPr>
        <p:spPr>
          <a:xfrm>
            <a:off x="685800" y="404924"/>
            <a:ext cx="10774680" cy="5284676"/>
          </a:xfrm>
          <a:custGeom>
            <a:avLst/>
            <a:gdLst/>
            <a:ahLst/>
            <a:cxnLst/>
            <a:rect l="l" t="t" r="r" b="b"/>
            <a:pathLst>
              <a:path w="10820400" h="5464302">
                <a:moveTo>
                  <a:pt x="0" y="0"/>
                </a:moveTo>
                <a:lnTo>
                  <a:pt x="10820400" y="0"/>
                </a:lnTo>
                <a:lnTo>
                  <a:pt x="10820400" y="5464302"/>
                </a:lnTo>
                <a:lnTo>
                  <a:pt x="0" y="546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A86ED-ED0E-4F5D-8EA8-84C9BA8D1D26}"/>
              </a:ext>
            </a:extLst>
          </p:cNvPr>
          <p:cNvSpPr/>
          <p:nvPr/>
        </p:nvSpPr>
        <p:spPr>
          <a:xfrm>
            <a:off x="2223282" y="2286168"/>
            <a:ext cx="718818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1" cap="none" spc="0" dirty="0">
                <a:ln w="28575">
                  <a:solidFill>
                    <a:schemeClr val="accent5"/>
                  </a:solidFill>
                  <a:prstDash val="solid"/>
                </a:ln>
                <a:gradFill flip="none" rotWithShape="1">
                  <a:gsLst>
                    <a:gs pos="19000">
                      <a:srgbClr val="D2288F"/>
                    </a:gs>
                    <a:gs pos="95187">
                      <a:srgbClr val="FFFF00"/>
                    </a:gs>
                    <a:gs pos="67000">
                      <a:srgbClr val="92D050"/>
                    </a:gs>
                    <a:gs pos="45000">
                      <a:srgbClr val="07BDAA"/>
                    </a:gs>
                  </a:gsLst>
                  <a:lin ang="13500000" scaled="1"/>
                  <a:tileRect/>
                </a:gradFill>
                <a:effectLst/>
                <a:latin typeface="UTM Cookies" panose="02040603050506020204" pitchFamily="18" charset="0"/>
              </a:rPr>
              <a:t>KHỞI ĐỘNG</a:t>
            </a:r>
            <a:endParaRPr lang="en-US" sz="11500" b="1" cap="none" spc="0" dirty="0">
              <a:ln w="28575">
                <a:solidFill>
                  <a:schemeClr val="accent5"/>
                </a:solidFill>
                <a:prstDash val="solid"/>
              </a:ln>
              <a:gradFill flip="none" rotWithShape="1">
                <a:gsLst>
                  <a:gs pos="19000">
                    <a:srgbClr val="D2288F"/>
                  </a:gs>
                  <a:gs pos="95187">
                    <a:srgbClr val="FFFF00"/>
                  </a:gs>
                  <a:gs pos="67000">
                    <a:srgbClr val="92D050"/>
                  </a:gs>
                  <a:gs pos="45000">
                    <a:srgbClr val="07BDAA"/>
                  </a:gs>
                </a:gsLst>
                <a:lin ang="13500000" scaled="1"/>
                <a:tileRect/>
              </a:gradFill>
              <a:effectLst/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DDF90-2EEF-46B0-9848-AC301C95D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7" y="38540"/>
            <a:ext cx="1798148" cy="1798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189CF-C22C-4438-A06D-CE738A63E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3122" y="0"/>
            <a:ext cx="995988" cy="995988"/>
          </a:xfrm>
          <a:prstGeom prst="rect">
            <a:avLst/>
          </a:prstGeom>
        </p:spPr>
      </p:pic>
      <p:pic>
        <p:nvPicPr>
          <p:cNvPr id="8" name="NGUYỄN THỊ CẨM DUYÊN">
            <a:extLst>
              <a:ext uri="{FF2B5EF4-FFF2-40B4-BE49-F238E27FC236}">
                <a16:creationId xmlns:a16="http://schemas.microsoft.com/office/drawing/2014/main" id="{BF9311C5-CE46-4533-A4B2-6C6D987AA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589" y="1244849"/>
            <a:ext cx="813402" cy="813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7692D3-B488-451E-A4D6-97415D6A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972" y="1737824"/>
            <a:ext cx="813402" cy="813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2BC77-24A9-4E11-8145-F588AB922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05847"/>
            <a:ext cx="2927202" cy="2927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9BED13-F31D-48A0-88FF-5BB14BF63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75164">
            <a:off x="-183179" y="-607579"/>
            <a:ext cx="3362208" cy="3362208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9BE5D724-1203-428D-BA90-A3686B647F6B}"/>
              </a:ext>
            </a:extLst>
          </p:cNvPr>
          <p:cNvSpPr/>
          <p:nvPr/>
        </p:nvSpPr>
        <p:spPr>
          <a:xfrm>
            <a:off x="9219077" y="2470707"/>
            <a:ext cx="2927203" cy="4312639"/>
          </a:xfrm>
          <a:custGeom>
            <a:avLst/>
            <a:gdLst/>
            <a:ahLst/>
            <a:cxnLst/>
            <a:rect l="l" t="t" r="r" b="b"/>
            <a:pathLst>
              <a:path w="5585841" h="8229600">
                <a:moveTo>
                  <a:pt x="0" y="0"/>
                </a:moveTo>
                <a:lnTo>
                  <a:pt x="5585840" y="0"/>
                </a:lnTo>
                <a:lnTo>
                  <a:pt x="55858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E58FFC1-2444-48DE-B849-BF8A7EAE45AA}"/>
              </a:ext>
            </a:extLst>
          </p:cNvPr>
          <p:cNvSpPr/>
          <p:nvPr/>
        </p:nvSpPr>
        <p:spPr>
          <a:xfrm>
            <a:off x="1580252" y="-93070"/>
            <a:ext cx="9311268" cy="6912530"/>
          </a:xfrm>
          <a:custGeom>
            <a:avLst/>
            <a:gdLst/>
            <a:ahLst/>
            <a:cxnLst/>
            <a:rect l="l" t="t" r="r" b="b"/>
            <a:pathLst>
              <a:path w="10820400" h="5464302">
                <a:moveTo>
                  <a:pt x="0" y="0"/>
                </a:moveTo>
                <a:lnTo>
                  <a:pt x="10820400" y="0"/>
                </a:lnTo>
                <a:lnTo>
                  <a:pt x="10820400" y="5464302"/>
                </a:lnTo>
                <a:lnTo>
                  <a:pt x="0" y="546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DDF90-2EEF-46B0-9848-AC301C95D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7" y="38540"/>
            <a:ext cx="1798148" cy="1798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189CF-C22C-4438-A06D-CE738A63E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3122" y="0"/>
            <a:ext cx="995988" cy="995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311C5-CE46-4533-A4B2-6C6D987AA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589" y="1244849"/>
            <a:ext cx="813402" cy="813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7692D3-B488-451E-A4D6-97415D6A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3516" y="1673623"/>
            <a:ext cx="813402" cy="813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2BC77-24A9-4E11-8145-F588AB922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484" y="-93070"/>
            <a:ext cx="3971832" cy="3971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929DBA-D003-4581-A972-4C05FDAFB396}"/>
              </a:ext>
            </a:extLst>
          </p:cNvPr>
          <p:cNvSpPr txBox="1"/>
          <p:nvPr/>
        </p:nvSpPr>
        <p:spPr>
          <a:xfrm>
            <a:off x="3590886" y="3077712"/>
            <a:ext cx="5704020" cy="1810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Trong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vòng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10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giây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,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các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bạn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hãy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dựa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vào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hình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ảnh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và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những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từ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khóa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gợi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ý để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chọn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đúng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tên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nhân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vật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nhé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/>
              </a:rPr>
              <a:t>!</a:t>
            </a:r>
          </a:p>
        </p:txBody>
      </p:sp>
      <p:sp>
        <p:nvSpPr>
          <p:cNvPr id="14" name="NGUYỄN THỊ CẨM DUYÊN">
            <a:extLst>
              <a:ext uri="{FF2B5EF4-FFF2-40B4-BE49-F238E27FC236}">
                <a16:creationId xmlns:a16="http://schemas.microsoft.com/office/drawing/2014/main" id="{83C0ED81-C62C-40C7-8430-B1622F324133}"/>
              </a:ext>
            </a:extLst>
          </p:cNvPr>
          <p:cNvSpPr txBox="1"/>
          <p:nvPr/>
        </p:nvSpPr>
        <p:spPr>
          <a:xfrm>
            <a:off x="2815105" y="1279564"/>
            <a:ext cx="6284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Ciel Cadena"/>
              </a:rPr>
              <a:t>Trò</a:t>
            </a:r>
            <a:r>
              <a:rPr lang="en-US" sz="4800" dirty="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Ciel Cadena"/>
              </a:rPr>
              <a:t> </a:t>
            </a:r>
            <a:r>
              <a:rPr lang="en-US" sz="4800" dirty="0" err="1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Ciel Cadena"/>
              </a:rPr>
              <a:t>ch</a:t>
            </a:r>
            <a:r>
              <a:rPr lang="vi-VN" sz="4800" dirty="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Ciel Cadena"/>
              </a:rPr>
              <a:t>ơ</a:t>
            </a:r>
            <a:r>
              <a:rPr lang="en-US" sz="4800" dirty="0" err="1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Ciel Cadena"/>
              </a:rPr>
              <a:t>i</a:t>
            </a:r>
            <a:r>
              <a:rPr lang="en-US" sz="4800" dirty="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Ciel Cadena"/>
              </a:rPr>
              <a:t> </a:t>
            </a:r>
          </a:p>
          <a:p>
            <a:pPr algn="ctr"/>
            <a:r>
              <a:rPr lang="en-US" sz="4800" dirty="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Ciel Cadena"/>
              </a:rPr>
              <a:t>“</a:t>
            </a:r>
            <a:r>
              <a:rPr lang="vi-VN" sz="4800" dirty="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Ciel Cadena"/>
              </a:rPr>
              <a:t>NGƯỜI ẤY LÀ AI?”</a:t>
            </a:r>
            <a:endParaRPr lang="en-US" sz="4800" dirty="0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iCiel Cade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26765-8F73-4FBB-AA8B-26AE440633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9233" y1="34799" x2="40895" y2="35373"/>
                        <a14:foregroundMark x1="72364" y1="30975" x2="77157" y2="33270"/>
                        <a14:foregroundMark x1="74760" y1="77820" x2="76518" y2="80306"/>
                        <a14:foregroundMark x1="28754" y1="32887" x2="28275" y2="38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5445" y="3363195"/>
            <a:ext cx="4862644" cy="4062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D32B6C-307D-4B2D-AB8F-52CEC382D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75164">
            <a:off x="-183179" y="-607579"/>
            <a:ext cx="3362208" cy="336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55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4">
            <a:extLst>
              <a:ext uri="{FF2B5EF4-FFF2-40B4-BE49-F238E27FC236}">
                <a16:creationId xmlns:a16="http://schemas.microsoft.com/office/drawing/2014/main" id="{0FF4B307-A5E6-4402-BEDD-DA1F3AB6E19A}"/>
              </a:ext>
            </a:extLst>
          </p:cNvPr>
          <p:cNvSpPr/>
          <p:nvPr/>
        </p:nvSpPr>
        <p:spPr>
          <a:xfrm rot="21070819" flipH="1">
            <a:off x="1429330" y="5483592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5A1D893C-280F-44BD-9EA4-5D2C10F99E7D}"/>
              </a:ext>
            </a:extLst>
          </p:cNvPr>
          <p:cNvSpPr/>
          <p:nvPr/>
        </p:nvSpPr>
        <p:spPr>
          <a:xfrm rot="21070819" flipH="1">
            <a:off x="5445740" y="5720592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14">
            <a:extLst>
              <a:ext uri="{FF2B5EF4-FFF2-40B4-BE49-F238E27FC236}">
                <a16:creationId xmlns:a16="http://schemas.microsoft.com/office/drawing/2014/main" id="{9143FF95-2CA5-4C7B-BA0D-25F20F391E3A}"/>
              </a:ext>
            </a:extLst>
          </p:cNvPr>
          <p:cNvSpPr/>
          <p:nvPr/>
        </p:nvSpPr>
        <p:spPr>
          <a:xfrm>
            <a:off x="9328032" y="3200026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9513C4-CB07-4552-BB1F-91689FF57AA1}"/>
              </a:ext>
            </a:extLst>
          </p:cNvPr>
          <p:cNvSpPr/>
          <p:nvPr/>
        </p:nvSpPr>
        <p:spPr>
          <a:xfrm>
            <a:off x="223520" y="251273"/>
            <a:ext cx="3982720" cy="6393367"/>
          </a:xfrm>
          <a:prstGeom prst="roundRect">
            <a:avLst>
              <a:gd name="adj" fmla="val 6474"/>
            </a:avLst>
          </a:prstGeom>
          <a:solidFill>
            <a:schemeClr val="bg1"/>
          </a:solidFill>
          <a:ln>
            <a:solidFill>
              <a:srgbClr val="D228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D2EDA-F8E1-4DCE-908B-3279DC931906}"/>
              </a:ext>
            </a:extLst>
          </p:cNvPr>
          <p:cNvSpPr/>
          <p:nvPr/>
        </p:nvSpPr>
        <p:spPr>
          <a:xfrm>
            <a:off x="340809" y="4619699"/>
            <a:ext cx="3748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Kĩ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sư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Xcốt-len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(Scotland)</a:t>
            </a:r>
            <a:endParaRPr lang="vi-VN" sz="2400" dirty="0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EB51E7A5-823E-47E2-98F1-3E2BBEB08450}"/>
              </a:ext>
            </a:extLst>
          </p:cNvPr>
          <p:cNvGrpSpPr>
            <a:grpSpLocks noChangeAspect="1"/>
          </p:cNvGrpSpPr>
          <p:nvPr/>
        </p:nvGrpSpPr>
        <p:grpSpPr>
          <a:xfrm>
            <a:off x="906761" y="512063"/>
            <a:ext cx="2616238" cy="4107635"/>
            <a:chOff x="0" y="465701"/>
            <a:chExt cx="7848600" cy="1232272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A526ECD-8354-47C6-A8BC-8B0292F25095}"/>
                </a:ext>
              </a:extLst>
            </p:cNvPr>
            <p:cNvSpPr/>
            <p:nvPr/>
          </p:nvSpPr>
          <p:spPr>
            <a:xfrm>
              <a:off x="279400" y="952500"/>
              <a:ext cx="7277100" cy="10083800"/>
            </a:xfrm>
            <a:custGeom>
              <a:avLst/>
              <a:gdLst/>
              <a:ahLst/>
              <a:cxnLst/>
              <a:rect l="l" t="t" r="r" b="b"/>
              <a:pathLst>
                <a:path w="7277100" h="10083800">
                  <a:moveTo>
                    <a:pt x="0" y="0"/>
                  </a:moveTo>
                  <a:lnTo>
                    <a:pt x="7277100" y="0"/>
                  </a:lnTo>
                  <a:lnTo>
                    <a:pt x="7277100" y="10083800"/>
                  </a:lnTo>
                  <a:lnTo>
                    <a:pt x="0" y="10083800"/>
                  </a:lnTo>
                  <a:close/>
                </a:path>
              </a:pathLst>
            </a:custGeom>
            <a:blipFill>
              <a:blip r:embed="rId5"/>
              <a:stretch>
                <a:fillRect l="-7314" r="-73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D6EF71A9-8545-4E6E-A37A-F131A97DB39A}"/>
                </a:ext>
              </a:extLst>
            </p:cNvPr>
            <p:cNvSpPr/>
            <p:nvPr/>
          </p:nvSpPr>
          <p:spPr>
            <a:xfrm>
              <a:off x="0" y="465701"/>
              <a:ext cx="7848600" cy="11495392"/>
            </a:xfrm>
            <a:custGeom>
              <a:avLst/>
              <a:gdLst/>
              <a:ahLst/>
              <a:cxnLst/>
              <a:rect l="l" t="t" r="r" b="b"/>
              <a:pathLst>
                <a:path w="7848600" h="13119100">
                  <a:moveTo>
                    <a:pt x="7134860" y="0"/>
                  </a:moveTo>
                  <a:lnTo>
                    <a:pt x="713740" y="0"/>
                  </a:lnTo>
                  <a:cubicBezTo>
                    <a:pt x="321310" y="0"/>
                    <a:pt x="0" y="321310"/>
                    <a:pt x="0" y="713740"/>
                  </a:cubicBezTo>
                  <a:lnTo>
                    <a:pt x="0" y="12405360"/>
                  </a:lnTo>
                  <a:cubicBezTo>
                    <a:pt x="0" y="12797790"/>
                    <a:pt x="321310" y="13119100"/>
                    <a:pt x="713740" y="13119100"/>
                  </a:cubicBezTo>
                  <a:lnTo>
                    <a:pt x="7134860" y="13119100"/>
                  </a:lnTo>
                  <a:cubicBezTo>
                    <a:pt x="7527290" y="13119100"/>
                    <a:pt x="7848600" y="12797790"/>
                    <a:pt x="7848600" y="12405360"/>
                  </a:cubicBezTo>
                  <a:lnTo>
                    <a:pt x="7848600" y="713740"/>
                  </a:lnTo>
                  <a:cubicBezTo>
                    <a:pt x="7848600" y="321310"/>
                    <a:pt x="7527290" y="0"/>
                    <a:pt x="7134860" y="0"/>
                  </a:cubicBezTo>
                  <a:close/>
                  <a:moveTo>
                    <a:pt x="6604000" y="10020300"/>
                  </a:moveTo>
                  <a:lnTo>
                    <a:pt x="977900" y="10020300"/>
                  </a:lnTo>
                  <a:lnTo>
                    <a:pt x="977900" y="1968500"/>
                  </a:lnTo>
                  <a:lnTo>
                    <a:pt x="6604000" y="1968500"/>
                  </a:lnTo>
                  <a:lnTo>
                    <a:pt x="6604000" y="10020300"/>
                  </a:lnTo>
                  <a:close/>
                </a:path>
              </a:pathLst>
            </a:custGeom>
            <a:blipFill>
              <a:blip r:embed="rId6"/>
              <a:stretch>
                <a:fillRect l="-6" t="-4051" r="-6" b="-100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8DA5A235-1F66-49EC-9738-F0ABC4BC08F6}"/>
                </a:ext>
              </a:extLst>
            </p:cNvPr>
            <p:cNvSpPr/>
            <p:nvPr/>
          </p:nvSpPr>
          <p:spPr>
            <a:xfrm>
              <a:off x="279398" y="465701"/>
              <a:ext cx="7277099" cy="12322723"/>
            </a:xfrm>
            <a:custGeom>
              <a:avLst/>
              <a:gdLst/>
              <a:ahLst/>
              <a:cxnLst/>
              <a:rect l="l" t="t" r="r" b="b"/>
              <a:pathLst>
                <a:path w="7848600" h="13119100">
                  <a:moveTo>
                    <a:pt x="7134860" y="0"/>
                  </a:moveTo>
                  <a:lnTo>
                    <a:pt x="713740" y="0"/>
                  </a:lnTo>
                  <a:cubicBezTo>
                    <a:pt x="321310" y="0"/>
                    <a:pt x="0" y="321310"/>
                    <a:pt x="0" y="713740"/>
                  </a:cubicBezTo>
                  <a:lnTo>
                    <a:pt x="0" y="12405360"/>
                  </a:lnTo>
                  <a:cubicBezTo>
                    <a:pt x="0" y="12797790"/>
                    <a:pt x="321310" y="13119100"/>
                    <a:pt x="713740" y="13119100"/>
                  </a:cubicBezTo>
                  <a:lnTo>
                    <a:pt x="7134860" y="13119100"/>
                  </a:lnTo>
                  <a:cubicBezTo>
                    <a:pt x="7527290" y="13119100"/>
                    <a:pt x="7848600" y="12797790"/>
                    <a:pt x="7848600" y="12405360"/>
                  </a:cubicBezTo>
                  <a:lnTo>
                    <a:pt x="7848600" y="713740"/>
                  </a:lnTo>
                  <a:cubicBezTo>
                    <a:pt x="7848600" y="321310"/>
                    <a:pt x="7527290" y="0"/>
                    <a:pt x="7134860" y="0"/>
                  </a:cubicBezTo>
                  <a:close/>
                  <a:moveTo>
                    <a:pt x="7211060" y="10494010"/>
                  </a:moveTo>
                  <a:lnTo>
                    <a:pt x="633730" y="10494010"/>
                  </a:lnTo>
                  <a:lnTo>
                    <a:pt x="633730" y="1479550"/>
                  </a:lnTo>
                  <a:lnTo>
                    <a:pt x="7211061" y="1479550"/>
                  </a:lnTo>
                  <a:lnTo>
                    <a:pt x="7211061" y="10494010"/>
                  </a:lnTo>
                  <a:close/>
                </a:path>
              </a:pathLst>
            </a:custGeom>
            <a:blipFill>
              <a:blip r:embed="rId7"/>
              <a:stretch>
                <a:fillRect l="-3847" t="-3779" r="-4020" b="-26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DC09E84-4ABE-49E3-819F-8213F65CE11B}"/>
              </a:ext>
            </a:extLst>
          </p:cNvPr>
          <p:cNvSpPr/>
          <p:nvPr/>
        </p:nvSpPr>
        <p:spPr>
          <a:xfrm>
            <a:off x="1185592" y="5307345"/>
            <a:ext cx="2058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 c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ơ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 h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ơ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 n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ước</a:t>
            </a:r>
            <a:endParaRPr lang="vi-VN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91EFEA-FFDA-4D8E-8522-78FF3D6D5EC3}"/>
              </a:ext>
            </a:extLst>
          </p:cNvPr>
          <p:cNvSpPr/>
          <p:nvPr/>
        </p:nvSpPr>
        <p:spPr>
          <a:xfrm>
            <a:off x="1382761" y="5975992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(1736  -  1819) </a:t>
            </a:r>
            <a:endParaRPr lang="vi-VN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AE8E21-8122-483C-9ACB-70E424CA2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631" y="5589432"/>
            <a:ext cx="1049522" cy="11607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76F562-FC99-40BA-A88C-D0EBCAD306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53"/>
          <a:stretch/>
        </p:blipFill>
        <p:spPr>
          <a:xfrm flipH="1">
            <a:off x="9825143" y="4362374"/>
            <a:ext cx="2353687" cy="24451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A2CE85D-EA2F-48C3-BCB5-07033D7835EF}"/>
              </a:ext>
            </a:extLst>
          </p:cNvPr>
          <p:cNvGrpSpPr/>
          <p:nvPr/>
        </p:nvGrpSpPr>
        <p:grpSpPr>
          <a:xfrm>
            <a:off x="4889481" y="650649"/>
            <a:ext cx="6129772" cy="707886"/>
            <a:chOff x="4889481" y="650649"/>
            <a:chExt cx="6129772" cy="707886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F22AB49-5FE7-4EB9-87F8-E266A9EE949B}"/>
                </a:ext>
              </a:extLst>
            </p:cNvPr>
            <p:cNvSpPr/>
            <p:nvPr/>
          </p:nvSpPr>
          <p:spPr>
            <a:xfrm>
              <a:off x="4889481" y="650649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4C8E95F-456A-4D7E-9213-7BFC8150AFFC}"/>
                </a:ext>
              </a:extLst>
            </p:cNvPr>
            <p:cNvSpPr txBox="1"/>
            <p:nvPr/>
          </p:nvSpPr>
          <p:spPr>
            <a:xfrm>
              <a:off x="5025239" y="650649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A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E6E1FC3-B0E4-439D-BC3D-2A88927682DC}"/>
                </a:ext>
              </a:extLst>
            </p:cNvPr>
            <p:cNvGrpSpPr/>
            <p:nvPr/>
          </p:nvGrpSpPr>
          <p:grpSpPr>
            <a:xfrm>
              <a:off x="5642581" y="650649"/>
              <a:ext cx="5376672" cy="649224"/>
              <a:chOff x="5642581" y="650649"/>
              <a:chExt cx="5376672" cy="649224"/>
            </a:xfrm>
          </p:grpSpPr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082D3F31-7F75-40A9-9F75-AEC29F342308}"/>
                  </a:ext>
                </a:extLst>
              </p:cNvPr>
              <p:cNvSpPr/>
              <p:nvPr/>
            </p:nvSpPr>
            <p:spPr>
              <a:xfrm>
                <a:off x="5642581" y="650649"/>
                <a:ext cx="5376672" cy="649224"/>
              </a:xfrm>
              <a:prstGeom prst="chevron">
                <a:avLst>
                  <a:gd name="adj" fmla="val 30282"/>
                </a:avLst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861D117-F5D0-4C0F-84B9-3CB7316E34BB}"/>
                  </a:ext>
                </a:extLst>
              </p:cNvPr>
              <p:cNvSpPr/>
              <p:nvPr/>
            </p:nvSpPr>
            <p:spPr>
              <a:xfrm>
                <a:off x="5897313" y="713651"/>
                <a:ext cx="312297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Các</a:t>
                </a:r>
                <a:r>
                  <a:rPr lang="en-US" sz="2800" b="1" dirty="0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 Ben (Karl Benz) </a:t>
                </a:r>
                <a:endParaRPr lang="vi-VN" sz="2800" b="1" dirty="0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C93E93-EAB9-498F-B78D-2E8A3C9DB6AE}"/>
              </a:ext>
            </a:extLst>
          </p:cNvPr>
          <p:cNvGrpSpPr/>
          <p:nvPr/>
        </p:nvGrpSpPr>
        <p:grpSpPr>
          <a:xfrm>
            <a:off x="4889481" y="1771047"/>
            <a:ext cx="6129772" cy="707886"/>
            <a:chOff x="4889481" y="1771047"/>
            <a:chExt cx="6129772" cy="707886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B9F797F-5898-4FE3-BFFA-674DB8D7A556}"/>
                </a:ext>
              </a:extLst>
            </p:cNvPr>
            <p:cNvSpPr/>
            <p:nvPr/>
          </p:nvSpPr>
          <p:spPr>
            <a:xfrm>
              <a:off x="4889481" y="1775210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AC5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251CE5-8826-4724-943C-7AE2CCA5F3FC}"/>
                </a:ext>
              </a:extLst>
            </p:cNvPr>
            <p:cNvSpPr txBox="1"/>
            <p:nvPr/>
          </p:nvSpPr>
          <p:spPr>
            <a:xfrm>
              <a:off x="5025239" y="1771047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B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3CE9F4-6BDF-4365-8D7C-FEE653E12A60}"/>
                </a:ext>
              </a:extLst>
            </p:cNvPr>
            <p:cNvGrpSpPr/>
            <p:nvPr/>
          </p:nvGrpSpPr>
          <p:grpSpPr>
            <a:xfrm>
              <a:off x="5642581" y="1775210"/>
              <a:ext cx="5376672" cy="649224"/>
              <a:chOff x="5642581" y="1775210"/>
              <a:chExt cx="5376672" cy="649224"/>
            </a:xfrm>
          </p:grpSpPr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616B285C-CA06-4816-BC84-E61C9C94671C}"/>
                  </a:ext>
                </a:extLst>
              </p:cNvPr>
              <p:cNvSpPr/>
              <p:nvPr/>
            </p:nvSpPr>
            <p:spPr>
              <a:xfrm>
                <a:off x="5642581" y="1775210"/>
                <a:ext cx="5376672" cy="649224"/>
              </a:xfrm>
              <a:prstGeom prst="chevron">
                <a:avLst>
                  <a:gd name="adj" fmla="val 30282"/>
                </a:avLst>
              </a:prstGeom>
              <a:solidFill>
                <a:schemeClr val="bg1"/>
              </a:solidFill>
              <a:ln>
                <a:solidFill>
                  <a:srgbClr val="FAC5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93780FD-9502-4FD2-96D4-728FC9689AE0}"/>
                  </a:ext>
                </a:extLst>
              </p:cNvPr>
              <p:cNvSpPr/>
              <p:nvPr/>
            </p:nvSpPr>
            <p:spPr>
              <a:xfrm>
                <a:off x="5897313" y="1838212"/>
                <a:ext cx="35686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Giêm</a:t>
                </a:r>
                <a:r>
                  <a:rPr lang="en-US" sz="2800" b="1" dirty="0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Oát</a:t>
                </a:r>
                <a:r>
                  <a:rPr lang="en-US" sz="2800" b="1" dirty="0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 (James Watt)</a:t>
                </a:r>
                <a:endParaRPr lang="vi-VN" sz="2800" b="1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44E503-F78A-4823-8D3A-76B06694F07D}"/>
              </a:ext>
            </a:extLst>
          </p:cNvPr>
          <p:cNvGrpSpPr/>
          <p:nvPr/>
        </p:nvGrpSpPr>
        <p:grpSpPr>
          <a:xfrm>
            <a:off x="4889481" y="2891445"/>
            <a:ext cx="6198677" cy="707886"/>
            <a:chOff x="4889481" y="2891445"/>
            <a:chExt cx="6198677" cy="707886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51FB0B21-E45F-494B-82F5-9EA24E195750}"/>
                </a:ext>
              </a:extLst>
            </p:cNvPr>
            <p:cNvSpPr/>
            <p:nvPr/>
          </p:nvSpPr>
          <p:spPr>
            <a:xfrm>
              <a:off x="4889481" y="2895608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CB7FDF-9CF3-4D7D-B7D5-86D5F5B788C5}"/>
                </a:ext>
              </a:extLst>
            </p:cNvPr>
            <p:cNvSpPr txBox="1"/>
            <p:nvPr/>
          </p:nvSpPr>
          <p:spPr>
            <a:xfrm>
              <a:off x="5025239" y="2891445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C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4C40BB-143E-4ABD-B6B3-0F8F2FA20F59}"/>
                </a:ext>
              </a:extLst>
            </p:cNvPr>
            <p:cNvGrpSpPr/>
            <p:nvPr/>
          </p:nvGrpSpPr>
          <p:grpSpPr>
            <a:xfrm>
              <a:off x="5642581" y="2895608"/>
              <a:ext cx="5445577" cy="649224"/>
              <a:chOff x="5642581" y="2895608"/>
              <a:chExt cx="5445577" cy="649224"/>
            </a:xfrm>
          </p:grpSpPr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5AD1A39F-65D6-4115-8515-3C5F75113C0C}"/>
                  </a:ext>
                </a:extLst>
              </p:cNvPr>
              <p:cNvSpPr/>
              <p:nvPr/>
            </p:nvSpPr>
            <p:spPr>
              <a:xfrm>
                <a:off x="5642581" y="2895608"/>
                <a:ext cx="5376672" cy="649224"/>
              </a:xfrm>
              <a:prstGeom prst="chevron">
                <a:avLst>
                  <a:gd name="adj" fmla="val 30282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EC1AECB-F790-4F4E-B744-3CD58B5D3FBD}"/>
                  </a:ext>
                </a:extLst>
              </p:cNvPr>
              <p:cNvSpPr/>
              <p:nvPr/>
            </p:nvSpPr>
            <p:spPr>
              <a:xfrm>
                <a:off x="5897313" y="2958610"/>
                <a:ext cx="51908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b="1" dirty="0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Tô-</a:t>
                </a:r>
                <a:r>
                  <a:rPr lang="vi-VN" sz="2800" b="1" dirty="0" err="1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mát</a:t>
                </a:r>
                <a:r>
                  <a:rPr lang="vi-VN" sz="2800" b="1" dirty="0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 Ê-đi-xơn (</a:t>
                </a:r>
                <a:r>
                  <a:rPr lang="vi-VN" sz="2800" b="1" dirty="0" err="1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Thomas</a:t>
                </a:r>
                <a:r>
                  <a:rPr lang="vi-VN" sz="2800" b="1" dirty="0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 </a:t>
                </a:r>
                <a:r>
                  <a:rPr lang="vi-VN" sz="2800" b="1" dirty="0" err="1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Edison</a:t>
                </a:r>
                <a:r>
                  <a:rPr lang="vi-VN" sz="2800" b="1" dirty="0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) </a:t>
                </a:r>
                <a:endParaRPr lang="vi-VN" sz="2800" b="1" dirty="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71A636-03E0-4354-8480-59196B66C8BE}"/>
              </a:ext>
            </a:extLst>
          </p:cNvPr>
          <p:cNvGrpSpPr/>
          <p:nvPr/>
        </p:nvGrpSpPr>
        <p:grpSpPr>
          <a:xfrm>
            <a:off x="4889481" y="4011843"/>
            <a:ext cx="6129772" cy="707886"/>
            <a:chOff x="4889481" y="4011843"/>
            <a:chExt cx="6129772" cy="707886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45F86DA-CEBC-407E-9C72-BDFF2FD2BD41}"/>
                </a:ext>
              </a:extLst>
            </p:cNvPr>
            <p:cNvSpPr/>
            <p:nvPr/>
          </p:nvSpPr>
          <p:spPr>
            <a:xfrm>
              <a:off x="4889481" y="4020169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9276D9-1652-4141-9CDC-87C4466F85FE}"/>
                </a:ext>
              </a:extLst>
            </p:cNvPr>
            <p:cNvSpPr txBox="1"/>
            <p:nvPr/>
          </p:nvSpPr>
          <p:spPr>
            <a:xfrm>
              <a:off x="5025239" y="4011843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D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0BF241-3642-465B-806A-30B8AD2E898F}"/>
                </a:ext>
              </a:extLst>
            </p:cNvPr>
            <p:cNvGrpSpPr/>
            <p:nvPr/>
          </p:nvGrpSpPr>
          <p:grpSpPr>
            <a:xfrm>
              <a:off x="5642581" y="4015714"/>
              <a:ext cx="5376672" cy="649224"/>
              <a:chOff x="5642581" y="4015714"/>
              <a:chExt cx="5376672" cy="649224"/>
            </a:xfrm>
          </p:grpSpPr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2060F7D7-3BE6-4260-883F-C1B5761E45FA}"/>
                  </a:ext>
                </a:extLst>
              </p:cNvPr>
              <p:cNvSpPr/>
              <p:nvPr/>
            </p:nvSpPr>
            <p:spPr>
              <a:xfrm>
                <a:off x="5642581" y="4015714"/>
                <a:ext cx="5376672" cy="649224"/>
              </a:xfrm>
              <a:prstGeom prst="chevron">
                <a:avLst>
                  <a:gd name="adj" fmla="val 30282"/>
                </a:avLst>
              </a:prstGeom>
              <a:solidFill>
                <a:schemeClr val="bg1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90FE7A-587E-439B-A99C-A0B75D277155}"/>
                  </a:ext>
                </a:extLst>
              </p:cNvPr>
              <p:cNvSpPr/>
              <p:nvPr/>
            </p:nvSpPr>
            <p:spPr>
              <a:xfrm>
                <a:off x="5897313" y="4078716"/>
                <a:ext cx="38571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b="1" dirty="0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O-vơ Rai (</a:t>
                </a:r>
                <a:r>
                  <a:rPr lang="vi-VN" sz="2800" b="1" dirty="0" err="1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Orville</a:t>
                </a:r>
                <a:r>
                  <a:rPr lang="vi-VN" sz="2800" b="1" dirty="0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 </a:t>
                </a:r>
                <a:r>
                  <a:rPr lang="vi-VN" sz="2800" b="1" dirty="0" err="1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Wright</a:t>
                </a:r>
                <a:r>
                  <a:rPr lang="vi-VN" sz="2800" b="1" dirty="0">
                    <a:solidFill>
                      <a:srgbClr val="000000"/>
                    </a:solidFill>
                    <a:latin typeface="UTM Flamenco" panose="02040603050506020204" pitchFamily="18" charset="0"/>
                    <a:ea typeface="UTM French Vanilla"/>
                    <a:cs typeface="UTM French Vanilla"/>
                    <a:sym typeface="UTM French Vanilla"/>
                  </a:rPr>
                  <a:t>) </a:t>
                </a:r>
                <a:endParaRPr lang="vi-VN" sz="28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4823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4">
            <a:extLst>
              <a:ext uri="{FF2B5EF4-FFF2-40B4-BE49-F238E27FC236}">
                <a16:creationId xmlns:a16="http://schemas.microsoft.com/office/drawing/2014/main" id="{0FF4B307-A5E6-4402-BEDD-DA1F3AB6E19A}"/>
              </a:ext>
            </a:extLst>
          </p:cNvPr>
          <p:cNvSpPr/>
          <p:nvPr/>
        </p:nvSpPr>
        <p:spPr>
          <a:xfrm rot="21070819" flipH="1">
            <a:off x="1429330" y="5483592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5A1D893C-280F-44BD-9EA4-5D2C10F99E7D}"/>
              </a:ext>
            </a:extLst>
          </p:cNvPr>
          <p:cNvSpPr/>
          <p:nvPr/>
        </p:nvSpPr>
        <p:spPr>
          <a:xfrm rot="21070819" flipH="1">
            <a:off x="5445740" y="5720592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14">
            <a:extLst>
              <a:ext uri="{FF2B5EF4-FFF2-40B4-BE49-F238E27FC236}">
                <a16:creationId xmlns:a16="http://schemas.microsoft.com/office/drawing/2014/main" id="{9143FF95-2CA5-4C7B-BA0D-25F20F391E3A}"/>
              </a:ext>
            </a:extLst>
          </p:cNvPr>
          <p:cNvSpPr/>
          <p:nvPr/>
        </p:nvSpPr>
        <p:spPr>
          <a:xfrm>
            <a:off x="9328032" y="3200026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9513C4-CB07-4552-BB1F-91689FF57AA1}"/>
              </a:ext>
            </a:extLst>
          </p:cNvPr>
          <p:cNvSpPr/>
          <p:nvPr/>
        </p:nvSpPr>
        <p:spPr>
          <a:xfrm>
            <a:off x="223520" y="251273"/>
            <a:ext cx="3982720" cy="6393367"/>
          </a:xfrm>
          <a:prstGeom prst="roundRect">
            <a:avLst>
              <a:gd name="adj" fmla="val 6474"/>
            </a:avLst>
          </a:prstGeom>
          <a:solidFill>
            <a:schemeClr val="bg1"/>
          </a:solidFill>
          <a:ln>
            <a:solidFill>
              <a:srgbClr val="D228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D2EDA-F8E1-4DCE-908B-3279DC931906}"/>
              </a:ext>
            </a:extLst>
          </p:cNvPr>
          <p:cNvSpPr/>
          <p:nvPr/>
        </p:nvSpPr>
        <p:spPr>
          <a:xfrm>
            <a:off x="1133530" y="4745453"/>
            <a:ext cx="2063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Kĩ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sư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Đức</a:t>
            </a:r>
            <a:endParaRPr lang="vi-VN" sz="2400" dirty="0"/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36C4FD42-6BCA-40A3-8C6B-E6104218461C}"/>
              </a:ext>
            </a:extLst>
          </p:cNvPr>
          <p:cNvSpPr/>
          <p:nvPr/>
        </p:nvSpPr>
        <p:spPr>
          <a:xfrm>
            <a:off x="1074126" y="760892"/>
            <a:ext cx="2277271" cy="3155591"/>
          </a:xfrm>
          <a:custGeom>
            <a:avLst/>
            <a:gdLst/>
            <a:ahLst/>
            <a:cxnLst/>
            <a:rect l="l" t="t" r="r" b="b"/>
            <a:pathLst>
              <a:path w="7277100" h="10083800">
                <a:moveTo>
                  <a:pt x="0" y="0"/>
                </a:moveTo>
                <a:lnTo>
                  <a:pt x="7277100" y="0"/>
                </a:lnTo>
                <a:lnTo>
                  <a:pt x="7277100" y="10083800"/>
                </a:lnTo>
                <a:lnTo>
                  <a:pt x="0" y="10083800"/>
                </a:lnTo>
                <a:close/>
              </a:path>
            </a:pathLst>
          </a:custGeom>
          <a:blipFill>
            <a:blip r:embed="rId5"/>
            <a:stretch>
              <a:fillRect l="-1963" r="-19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1F8B99-9B40-423E-94D6-1E19A1949C2A}"/>
              </a:ext>
            </a:extLst>
          </p:cNvPr>
          <p:cNvGrpSpPr/>
          <p:nvPr/>
        </p:nvGrpSpPr>
        <p:grpSpPr>
          <a:xfrm>
            <a:off x="906761" y="512063"/>
            <a:ext cx="2616238" cy="4107635"/>
            <a:chOff x="906761" y="512063"/>
            <a:chExt cx="2616238" cy="410763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D6EF71A9-8545-4E6E-A37A-F131A97DB39A}"/>
                </a:ext>
              </a:extLst>
            </p:cNvPr>
            <p:cNvSpPr/>
            <p:nvPr/>
          </p:nvSpPr>
          <p:spPr>
            <a:xfrm>
              <a:off x="906761" y="512063"/>
              <a:ext cx="2616238" cy="3831854"/>
            </a:xfrm>
            <a:custGeom>
              <a:avLst/>
              <a:gdLst/>
              <a:ahLst/>
              <a:cxnLst/>
              <a:rect l="l" t="t" r="r" b="b"/>
              <a:pathLst>
                <a:path w="7848600" h="13119100">
                  <a:moveTo>
                    <a:pt x="7134860" y="0"/>
                  </a:moveTo>
                  <a:lnTo>
                    <a:pt x="713740" y="0"/>
                  </a:lnTo>
                  <a:cubicBezTo>
                    <a:pt x="321310" y="0"/>
                    <a:pt x="0" y="321310"/>
                    <a:pt x="0" y="713740"/>
                  </a:cubicBezTo>
                  <a:lnTo>
                    <a:pt x="0" y="12405360"/>
                  </a:lnTo>
                  <a:cubicBezTo>
                    <a:pt x="0" y="12797790"/>
                    <a:pt x="321310" y="13119100"/>
                    <a:pt x="713740" y="13119100"/>
                  </a:cubicBezTo>
                  <a:lnTo>
                    <a:pt x="7134860" y="13119100"/>
                  </a:lnTo>
                  <a:cubicBezTo>
                    <a:pt x="7527290" y="13119100"/>
                    <a:pt x="7848600" y="12797790"/>
                    <a:pt x="7848600" y="12405360"/>
                  </a:cubicBezTo>
                  <a:lnTo>
                    <a:pt x="7848600" y="713740"/>
                  </a:lnTo>
                  <a:cubicBezTo>
                    <a:pt x="7848600" y="321310"/>
                    <a:pt x="7527290" y="0"/>
                    <a:pt x="7134860" y="0"/>
                  </a:cubicBezTo>
                  <a:close/>
                  <a:moveTo>
                    <a:pt x="6604000" y="10020300"/>
                  </a:moveTo>
                  <a:lnTo>
                    <a:pt x="977900" y="10020300"/>
                  </a:lnTo>
                  <a:lnTo>
                    <a:pt x="977900" y="1968500"/>
                  </a:lnTo>
                  <a:lnTo>
                    <a:pt x="6604000" y="1968500"/>
                  </a:lnTo>
                  <a:lnTo>
                    <a:pt x="6604000" y="10020300"/>
                  </a:lnTo>
                  <a:close/>
                </a:path>
              </a:pathLst>
            </a:custGeom>
            <a:blipFill>
              <a:blip r:embed="rId6"/>
              <a:stretch>
                <a:fillRect l="-6" t="-4051" r="-6" b="-100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8DA5A235-1F66-49EC-9738-F0ABC4BC08F6}"/>
                </a:ext>
              </a:extLst>
            </p:cNvPr>
            <p:cNvSpPr/>
            <p:nvPr/>
          </p:nvSpPr>
          <p:spPr>
            <a:xfrm>
              <a:off x="999895" y="512063"/>
              <a:ext cx="2425735" cy="4107635"/>
            </a:xfrm>
            <a:custGeom>
              <a:avLst/>
              <a:gdLst/>
              <a:ahLst/>
              <a:cxnLst/>
              <a:rect l="l" t="t" r="r" b="b"/>
              <a:pathLst>
                <a:path w="7848600" h="13119100">
                  <a:moveTo>
                    <a:pt x="7134860" y="0"/>
                  </a:moveTo>
                  <a:lnTo>
                    <a:pt x="713740" y="0"/>
                  </a:lnTo>
                  <a:cubicBezTo>
                    <a:pt x="321310" y="0"/>
                    <a:pt x="0" y="321310"/>
                    <a:pt x="0" y="713740"/>
                  </a:cubicBezTo>
                  <a:lnTo>
                    <a:pt x="0" y="12405360"/>
                  </a:lnTo>
                  <a:cubicBezTo>
                    <a:pt x="0" y="12797790"/>
                    <a:pt x="321310" y="13119100"/>
                    <a:pt x="713740" y="13119100"/>
                  </a:cubicBezTo>
                  <a:lnTo>
                    <a:pt x="7134860" y="13119100"/>
                  </a:lnTo>
                  <a:cubicBezTo>
                    <a:pt x="7527290" y="13119100"/>
                    <a:pt x="7848600" y="12797790"/>
                    <a:pt x="7848600" y="12405360"/>
                  </a:cubicBezTo>
                  <a:lnTo>
                    <a:pt x="7848600" y="713740"/>
                  </a:lnTo>
                  <a:cubicBezTo>
                    <a:pt x="7848600" y="321310"/>
                    <a:pt x="7527290" y="0"/>
                    <a:pt x="7134860" y="0"/>
                  </a:cubicBezTo>
                  <a:close/>
                  <a:moveTo>
                    <a:pt x="7211060" y="10494010"/>
                  </a:moveTo>
                  <a:lnTo>
                    <a:pt x="633730" y="10494010"/>
                  </a:lnTo>
                  <a:lnTo>
                    <a:pt x="633730" y="1479550"/>
                  </a:lnTo>
                  <a:lnTo>
                    <a:pt x="7211061" y="1479550"/>
                  </a:lnTo>
                  <a:lnTo>
                    <a:pt x="7211061" y="10494010"/>
                  </a:lnTo>
                  <a:close/>
                </a:path>
              </a:pathLst>
            </a:custGeom>
            <a:blipFill>
              <a:blip r:embed="rId7"/>
              <a:stretch>
                <a:fillRect l="-3847" t="-3779" r="-4020" b="-26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DC09E84-4ABE-49E3-819F-8213F65CE11B}"/>
              </a:ext>
            </a:extLst>
          </p:cNvPr>
          <p:cNvSpPr/>
          <p:nvPr/>
        </p:nvSpPr>
        <p:spPr>
          <a:xfrm>
            <a:off x="947272" y="5372862"/>
            <a:ext cx="2449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Chiếc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tô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tiên</a:t>
            </a:r>
            <a:endParaRPr lang="vi-VN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91EFEA-FFDA-4D8E-8522-78FF3D6D5EC3}"/>
              </a:ext>
            </a:extLst>
          </p:cNvPr>
          <p:cNvSpPr/>
          <p:nvPr/>
        </p:nvSpPr>
        <p:spPr>
          <a:xfrm>
            <a:off x="1382761" y="5975992"/>
            <a:ext cx="1710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(1844  -  1929) </a:t>
            </a:r>
            <a:endParaRPr lang="vi-VN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AE8E21-8122-483C-9ACB-70E424CA2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631" y="5589432"/>
            <a:ext cx="1049522" cy="11607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76F562-FC99-40BA-A88C-D0EBCAD306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53"/>
          <a:stretch/>
        </p:blipFill>
        <p:spPr>
          <a:xfrm flipH="1">
            <a:off x="9825143" y="4362374"/>
            <a:ext cx="2353687" cy="2445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09BBF36-1D33-45EF-8B4D-42B0045DF362}"/>
              </a:ext>
            </a:extLst>
          </p:cNvPr>
          <p:cNvGrpSpPr/>
          <p:nvPr/>
        </p:nvGrpSpPr>
        <p:grpSpPr>
          <a:xfrm>
            <a:off x="4889481" y="650649"/>
            <a:ext cx="6198677" cy="707886"/>
            <a:chOff x="4889481" y="650649"/>
            <a:chExt cx="6198677" cy="707886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F22AB49-5FE7-4EB9-87F8-E266A9EE949B}"/>
                </a:ext>
              </a:extLst>
            </p:cNvPr>
            <p:cNvSpPr/>
            <p:nvPr/>
          </p:nvSpPr>
          <p:spPr>
            <a:xfrm>
              <a:off x="4889481" y="650649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082D3F31-7F75-40A9-9F75-AEC29F342308}"/>
                </a:ext>
              </a:extLst>
            </p:cNvPr>
            <p:cNvSpPr/>
            <p:nvPr/>
          </p:nvSpPr>
          <p:spPr>
            <a:xfrm>
              <a:off x="5642581" y="650649"/>
              <a:ext cx="5376672" cy="649224"/>
            </a:xfrm>
            <a:prstGeom prst="chevron">
              <a:avLst>
                <a:gd name="adj" fmla="val 3028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4C8E95F-456A-4D7E-9213-7BFC8150AFFC}"/>
                </a:ext>
              </a:extLst>
            </p:cNvPr>
            <p:cNvSpPr txBox="1"/>
            <p:nvPr/>
          </p:nvSpPr>
          <p:spPr>
            <a:xfrm>
              <a:off x="5025239" y="650649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A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861D117-F5D0-4C0F-84B9-3CB7316E34BB}"/>
                </a:ext>
              </a:extLst>
            </p:cNvPr>
            <p:cNvSpPr/>
            <p:nvPr/>
          </p:nvSpPr>
          <p:spPr>
            <a:xfrm>
              <a:off x="5897313" y="713651"/>
              <a:ext cx="51908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Tô-</a:t>
              </a:r>
              <a:r>
                <a:rPr lang="vi-VN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mát</a:t>
              </a:r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Ê-đi-xơn (</a:t>
              </a:r>
              <a:r>
                <a:rPr lang="vi-VN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Thomas</a:t>
              </a:r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</a:t>
              </a:r>
              <a:r>
                <a:rPr lang="vi-VN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Edison</a:t>
              </a:r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) </a:t>
              </a:r>
              <a:endParaRPr lang="vi-VN" sz="2800" b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A0099F-C23A-42A6-BE6E-0172FF81125F}"/>
              </a:ext>
            </a:extLst>
          </p:cNvPr>
          <p:cNvGrpSpPr/>
          <p:nvPr/>
        </p:nvGrpSpPr>
        <p:grpSpPr>
          <a:xfrm>
            <a:off x="4889481" y="1771047"/>
            <a:ext cx="6129772" cy="707886"/>
            <a:chOff x="4889481" y="1771047"/>
            <a:chExt cx="6129772" cy="707886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B9F797F-5898-4FE3-BFFA-674DB8D7A556}"/>
                </a:ext>
              </a:extLst>
            </p:cNvPr>
            <p:cNvSpPr/>
            <p:nvPr/>
          </p:nvSpPr>
          <p:spPr>
            <a:xfrm>
              <a:off x="4889481" y="1775210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AC5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616B285C-CA06-4816-BC84-E61C9C94671C}"/>
                </a:ext>
              </a:extLst>
            </p:cNvPr>
            <p:cNvSpPr/>
            <p:nvPr/>
          </p:nvSpPr>
          <p:spPr>
            <a:xfrm>
              <a:off x="5642581" y="1775210"/>
              <a:ext cx="5376672" cy="649224"/>
            </a:xfrm>
            <a:prstGeom prst="chevron">
              <a:avLst>
                <a:gd name="adj" fmla="val 30282"/>
              </a:avLst>
            </a:prstGeom>
            <a:solidFill>
              <a:schemeClr val="bg1"/>
            </a:solidFill>
            <a:ln>
              <a:solidFill>
                <a:srgbClr val="FAC5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251CE5-8826-4724-943C-7AE2CCA5F3FC}"/>
                </a:ext>
              </a:extLst>
            </p:cNvPr>
            <p:cNvSpPr txBox="1"/>
            <p:nvPr/>
          </p:nvSpPr>
          <p:spPr>
            <a:xfrm>
              <a:off x="5025239" y="1771047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B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3780FD-9502-4FD2-96D4-728FC9689AE0}"/>
                </a:ext>
              </a:extLst>
            </p:cNvPr>
            <p:cNvSpPr/>
            <p:nvPr/>
          </p:nvSpPr>
          <p:spPr>
            <a:xfrm>
              <a:off x="5897313" y="1838212"/>
              <a:ext cx="38571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O-vơ Rai (</a:t>
              </a:r>
              <a:r>
                <a:rPr lang="vi-VN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Orville</a:t>
              </a:r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</a:t>
              </a:r>
              <a:r>
                <a:rPr lang="vi-VN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Wright</a:t>
              </a:r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) </a:t>
              </a:r>
              <a:endParaRPr lang="vi-VN" sz="28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CEA49B-0A17-4BD8-A589-0A3A6BD67BE7}"/>
              </a:ext>
            </a:extLst>
          </p:cNvPr>
          <p:cNvGrpSpPr/>
          <p:nvPr/>
        </p:nvGrpSpPr>
        <p:grpSpPr>
          <a:xfrm>
            <a:off x="4889481" y="2891445"/>
            <a:ext cx="6129772" cy="707886"/>
            <a:chOff x="4889481" y="2891445"/>
            <a:chExt cx="6129772" cy="707886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51FB0B21-E45F-494B-82F5-9EA24E195750}"/>
                </a:ext>
              </a:extLst>
            </p:cNvPr>
            <p:cNvSpPr/>
            <p:nvPr/>
          </p:nvSpPr>
          <p:spPr>
            <a:xfrm>
              <a:off x="4889481" y="2895608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5AD1A39F-65D6-4115-8515-3C5F75113C0C}"/>
                </a:ext>
              </a:extLst>
            </p:cNvPr>
            <p:cNvSpPr/>
            <p:nvPr/>
          </p:nvSpPr>
          <p:spPr>
            <a:xfrm>
              <a:off x="5642581" y="2895608"/>
              <a:ext cx="5376672" cy="649224"/>
            </a:xfrm>
            <a:prstGeom prst="chevron">
              <a:avLst>
                <a:gd name="adj" fmla="val 30282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CB7FDF-9CF3-4D7D-B7D5-86D5F5B788C5}"/>
                </a:ext>
              </a:extLst>
            </p:cNvPr>
            <p:cNvSpPr txBox="1"/>
            <p:nvPr/>
          </p:nvSpPr>
          <p:spPr>
            <a:xfrm>
              <a:off x="5025239" y="2891445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C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EC1AECB-F790-4F4E-B744-3CD58B5D3FBD}"/>
                </a:ext>
              </a:extLst>
            </p:cNvPr>
            <p:cNvSpPr/>
            <p:nvPr/>
          </p:nvSpPr>
          <p:spPr>
            <a:xfrm>
              <a:off x="5897313" y="2958610"/>
              <a:ext cx="30508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Các</a:t>
              </a:r>
              <a:r>
                <a:rPr lang="en-US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Ben (Karl Benz)</a:t>
              </a:r>
              <a:endParaRPr lang="vi-VN" sz="28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C1CE80-C424-4737-B46C-BAF530314A96}"/>
              </a:ext>
            </a:extLst>
          </p:cNvPr>
          <p:cNvGrpSpPr/>
          <p:nvPr/>
        </p:nvGrpSpPr>
        <p:grpSpPr>
          <a:xfrm>
            <a:off x="4889481" y="4011843"/>
            <a:ext cx="6129772" cy="707886"/>
            <a:chOff x="4889481" y="4011843"/>
            <a:chExt cx="6129772" cy="707886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45F86DA-CEBC-407E-9C72-BDFF2FD2BD41}"/>
                </a:ext>
              </a:extLst>
            </p:cNvPr>
            <p:cNvSpPr/>
            <p:nvPr/>
          </p:nvSpPr>
          <p:spPr>
            <a:xfrm>
              <a:off x="4889481" y="4020169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2060F7D7-3BE6-4260-883F-C1B5761E45FA}"/>
                </a:ext>
              </a:extLst>
            </p:cNvPr>
            <p:cNvSpPr/>
            <p:nvPr/>
          </p:nvSpPr>
          <p:spPr>
            <a:xfrm>
              <a:off x="5642581" y="4015714"/>
              <a:ext cx="5376672" cy="649224"/>
            </a:xfrm>
            <a:prstGeom prst="chevron">
              <a:avLst>
                <a:gd name="adj" fmla="val 30282"/>
              </a:avLst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790FE7A-587E-439B-A99C-A0B75D277155}"/>
                </a:ext>
              </a:extLst>
            </p:cNvPr>
            <p:cNvSpPr/>
            <p:nvPr/>
          </p:nvSpPr>
          <p:spPr>
            <a:xfrm>
              <a:off x="5897313" y="4078716"/>
              <a:ext cx="35686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Giêm</a:t>
              </a:r>
              <a:r>
                <a:rPr lang="en-US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Oát</a:t>
              </a:r>
              <a:r>
                <a:rPr lang="en-US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(James Watt)</a:t>
              </a:r>
              <a:endParaRPr lang="vi-VN" sz="2800" b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9276D9-1652-4141-9CDC-87C4466F85FE}"/>
                </a:ext>
              </a:extLst>
            </p:cNvPr>
            <p:cNvSpPr txBox="1"/>
            <p:nvPr/>
          </p:nvSpPr>
          <p:spPr>
            <a:xfrm>
              <a:off x="5025239" y="4011843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D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795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4">
            <a:extLst>
              <a:ext uri="{FF2B5EF4-FFF2-40B4-BE49-F238E27FC236}">
                <a16:creationId xmlns:a16="http://schemas.microsoft.com/office/drawing/2014/main" id="{0FF4B307-A5E6-4402-BEDD-DA1F3AB6E19A}"/>
              </a:ext>
            </a:extLst>
          </p:cNvPr>
          <p:cNvSpPr/>
          <p:nvPr/>
        </p:nvSpPr>
        <p:spPr>
          <a:xfrm rot="21070819" flipH="1">
            <a:off x="1429330" y="5483592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5A1D893C-280F-44BD-9EA4-5D2C10F99E7D}"/>
              </a:ext>
            </a:extLst>
          </p:cNvPr>
          <p:cNvSpPr/>
          <p:nvPr/>
        </p:nvSpPr>
        <p:spPr>
          <a:xfrm rot="21070819" flipH="1">
            <a:off x="5445740" y="5720592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14">
            <a:extLst>
              <a:ext uri="{FF2B5EF4-FFF2-40B4-BE49-F238E27FC236}">
                <a16:creationId xmlns:a16="http://schemas.microsoft.com/office/drawing/2014/main" id="{9143FF95-2CA5-4C7B-BA0D-25F20F391E3A}"/>
              </a:ext>
            </a:extLst>
          </p:cNvPr>
          <p:cNvSpPr/>
          <p:nvPr/>
        </p:nvSpPr>
        <p:spPr>
          <a:xfrm>
            <a:off x="9328032" y="3200026"/>
            <a:ext cx="2850798" cy="3757229"/>
          </a:xfrm>
          <a:custGeom>
            <a:avLst/>
            <a:gdLst/>
            <a:ahLst/>
            <a:cxnLst/>
            <a:rect l="l" t="t" r="r" b="b"/>
            <a:pathLst>
              <a:path w="6244209" h="8229600">
                <a:moveTo>
                  <a:pt x="6244209" y="0"/>
                </a:moveTo>
                <a:lnTo>
                  <a:pt x="0" y="0"/>
                </a:lnTo>
                <a:lnTo>
                  <a:pt x="0" y="8229600"/>
                </a:lnTo>
                <a:lnTo>
                  <a:pt x="6244209" y="8229600"/>
                </a:lnTo>
                <a:lnTo>
                  <a:pt x="62442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9513C4-CB07-4552-BB1F-91689FF57AA1}"/>
              </a:ext>
            </a:extLst>
          </p:cNvPr>
          <p:cNvSpPr/>
          <p:nvPr/>
        </p:nvSpPr>
        <p:spPr>
          <a:xfrm>
            <a:off x="223520" y="251273"/>
            <a:ext cx="3982720" cy="6393367"/>
          </a:xfrm>
          <a:prstGeom prst="roundRect">
            <a:avLst>
              <a:gd name="adj" fmla="val 6474"/>
            </a:avLst>
          </a:prstGeom>
          <a:solidFill>
            <a:schemeClr val="bg1"/>
          </a:solidFill>
          <a:ln>
            <a:solidFill>
              <a:srgbClr val="D228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D2EDA-F8E1-4DCE-908B-3279DC931906}"/>
              </a:ext>
            </a:extLst>
          </p:cNvPr>
          <p:cNvSpPr/>
          <p:nvPr/>
        </p:nvSpPr>
        <p:spPr>
          <a:xfrm>
            <a:off x="686701" y="4663578"/>
            <a:ext cx="2945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ng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ười</a:t>
            </a:r>
            <a:r>
              <a:rPr lang="vi-VN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Mỹ</a:t>
            </a:r>
            <a:endParaRPr lang="vi-VN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6EAC7-57BB-405C-895A-191B24977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660" y="793858"/>
            <a:ext cx="2260487" cy="3135148"/>
          </a:xfrm>
          <a:prstGeom prst="rect">
            <a:avLst/>
          </a:prstGeo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id="{EB51E7A5-823E-47E2-98F1-3E2BBEB08450}"/>
              </a:ext>
            </a:extLst>
          </p:cNvPr>
          <p:cNvGrpSpPr>
            <a:grpSpLocks noChangeAspect="1"/>
          </p:cNvGrpSpPr>
          <p:nvPr/>
        </p:nvGrpSpPr>
        <p:grpSpPr>
          <a:xfrm>
            <a:off x="906761" y="512063"/>
            <a:ext cx="2616238" cy="4107635"/>
            <a:chOff x="0" y="465701"/>
            <a:chExt cx="7848600" cy="12322723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D6EF71A9-8545-4E6E-A37A-F131A97DB39A}"/>
                </a:ext>
              </a:extLst>
            </p:cNvPr>
            <p:cNvSpPr/>
            <p:nvPr/>
          </p:nvSpPr>
          <p:spPr>
            <a:xfrm>
              <a:off x="0" y="465701"/>
              <a:ext cx="7848600" cy="11495392"/>
            </a:xfrm>
            <a:custGeom>
              <a:avLst/>
              <a:gdLst/>
              <a:ahLst/>
              <a:cxnLst/>
              <a:rect l="l" t="t" r="r" b="b"/>
              <a:pathLst>
                <a:path w="7848600" h="13119100">
                  <a:moveTo>
                    <a:pt x="7134860" y="0"/>
                  </a:moveTo>
                  <a:lnTo>
                    <a:pt x="713740" y="0"/>
                  </a:lnTo>
                  <a:cubicBezTo>
                    <a:pt x="321310" y="0"/>
                    <a:pt x="0" y="321310"/>
                    <a:pt x="0" y="713740"/>
                  </a:cubicBezTo>
                  <a:lnTo>
                    <a:pt x="0" y="12405360"/>
                  </a:lnTo>
                  <a:cubicBezTo>
                    <a:pt x="0" y="12797790"/>
                    <a:pt x="321310" y="13119100"/>
                    <a:pt x="713740" y="13119100"/>
                  </a:cubicBezTo>
                  <a:lnTo>
                    <a:pt x="7134860" y="13119100"/>
                  </a:lnTo>
                  <a:cubicBezTo>
                    <a:pt x="7527290" y="13119100"/>
                    <a:pt x="7848600" y="12797790"/>
                    <a:pt x="7848600" y="12405360"/>
                  </a:cubicBezTo>
                  <a:lnTo>
                    <a:pt x="7848600" y="713740"/>
                  </a:lnTo>
                  <a:cubicBezTo>
                    <a:pt x="7848600" y="321310"/>
                    <a:pt x="7527290" y="0"/>
                    <a:pt x="7134860" y="0"/>
                  </a:cubicBezTo>
                  <a:close/>
                  <a:moveTo>
                    <a:pt x="6604000" y="10020300"/>
                  </a:moveTo>
                  <a:lnTo>
                    <a:pt x="977900" y="10020300"/>
                  </a:lnTo>
                  <a:lnTo>
                    <a:pt x="977900" y="1968500"/>
                  </a:lnTo>
                  <a:lnTo>
                    <a:pt x="6604000" y="1968500"/>
                  </a:lnTo>
                  <a:lnTo>
                    <a:pt x="6604000" y="10020300"/>
                  </a:lnTo>
                  <a:close/>
                </a:path>
              </a:pathLst>
            </a:custGeom>
            <a:blipFill>
              <a:blip r:embed="rId6"/>
              <a:stretch>
                <a:fillRect l="-6" t="-4051" r="-6" b="-100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8DA5A235-1F66-49EC-9738-F0ABC4BC08F6}"/>
                </a:ext>
              </a:extLst>
            </p:cNvPr>
            <p:cNvSpPr/>
            <p:nvPr/>
          </p:nvSpPr>
          <p:spPr>
            <a:xfrm>
              <a:off x="279398" y="465701"/>
              <a:ext cx="7277099" cy="12322723"/>
            </a:xfrm>
            <a:custGeom>
              <a:avLst/>
              <a:gdLst/>
              <a:ahLst/>
              <a:cxnLst/>
              <a:rect l="l" t="t" r="r" b="b"/>
              <a:pathLst>
                <a:path w="7848600" h="13119100">
                  <a:moveTo>
                    <a:pt x="7134860" y="0"/>
                  </a:moveTo>
                  <a:lnTo>
                    <a:pt x="713740" y="0"/>
                  </a:lnTo>
                  <a:cubicBezTo>
                    <a:pt x="321310" y="0"/>
                    <a:pt x="0" y="321310"/>
                    <a:pt x="0" y="713740"/>
                  </a:cubicBezTo>
                  <a:lnTo>
                    <a:pt x="0" y="12405360"/>
                  </a:lnTo>
                  <a:cubicBezTo>
                    <a:pt x="0" y="12797790"/>
                    <a:pt x="321310" y="13119100"/>
                    <a:pt x="713740" y="13119100"/>
                  </a:cubicBezTo>
                  <a:lnTo>
                    <a:pt x="7134860" y="13119100"/>
                  </a:lnTo>
                  <a:cubicBezTo>
                    <a:pt x="7527290" y="13119100"/>
                    <a:pt x="7848600" y="12797790"/>
                    <a:pt x="7848600" y="12405360"/>
                  </a:cubicBezTo>
                  <a:lnTo>
                    <a:pt x="7848600" y="713740"/>
                  </a:lnTo>
                  <a:cubicBezTo>
                    <a:pt x="7848600" y="321310"/>
                    <a:pt x="7527290" y="0"/>
                    <a:pt x="7134860" y="0"/>
                  </a:cubicBezTo>
                  <a:close/>
                  <a:moveTo>
                    <a:pt x="7211060" y="10494010"/>
                  </a:moveTo>
                  <a:lnTo>
                    <a:pt x="633730" y="10494010"/>
                  </a:lnTo>
                  <a:lnTo>
                    <a:pt x="633730" y="1479550"/>
                  </a:lnTo>
                  <a:lnTo>
                    <a:pt x="7211061" y="1479550"/>
                  </a:lnTo>
                  <a:lnTo>
                    <a:pt x="7211061" y="10494010"/>
                  </a:lnTo>
                  <a:close/>
                </a:path>
              </a:pathLst>
            </a:custGeom>
            <a:blipFill>
              <a:blip r:embed="rId7"/>
              <a:stretch>
                <a:fillRect l="-3847" t="-3779" r="-4020" b="-26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DC09E84-4ABE-49E3-819F-8213F65CE11B}"/>
              </a:ext>
            </a:extLst>
          </p:cNvPr>
          <p:cNvSpPr/>
          <p:nvPr/>
        </p:nvSpPr>
        <p:spPr>
          <a:xfrm>
            <a:off x="889480" y="5379325"/>
            <a:ext cx="2539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Bóng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đèn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sợi</a:t>
            </a:r>
            <a:r>
              <a:rPr lang="en-US" sz="2400" dirty="0">
                <a:solidFill>
                  <a:srgbClr val="000000"/>
                </a:solidFill>
                <a:latin typeface="UTM French Vanilla"/>
                <a:sym typeface="UTM French Vanilla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French Vanilla"/>
                <a:sym typeface="UTM French Vanilla"/>
              </a:rPr>
              <a:t>đốt</a:t>
            </a:r>
            <a:endParaRPr lang="vi-VN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91EFEA-FFDA-4D8E-8522-78FF3D6D5EC3}"/>
              </a:ext>
            </a:extLst>
          </p:cNvPr>
          <p:cNvSpPr/>
          <p:nvPr/>
        </p:nvSpPr>
        <p:spPr>
          <a:xfrm>
            <a:off x="1382761" y="5975992"/>
            <a:ext cx="1661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UTM French Vanilla"/>
                <a:ea typeface="UTM French Vanilla"/>
                <a:cs typeface="UTM French Vanilla"/>
                <a:sym typeface="UTM French Vanilla"/>
              </a:rPr>
              <a:t>(1847  -  1931) </a:t>
            </a:r>
            <a:endParaRPr lang="vi-VN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AE8E21-8122-483C-9ACB-70E424CA2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631" y="5589432"/>
            <a:ext cx="1049522" cy="11607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76F562-FC99-40BA-A88C-D0EBCAD306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53"/>
          <a:stretch/>
        </p:blipFill>
        <p:spPr>
          <a:xfrm flipH="1">
            <a:off x="9825143" y="4362374"/>
            <a:ext cx="2353687" cy="244513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23363D-4861-4948-A13F-85727FBBA876}"/>
              </a:ext>
            </a:extLst>
          </p:cNvPr>
          <p:cNvGrpSpPr/>
          <p:nvPr/>
        </p:nvGrpSpPr>
        <p:grpSpPr>
          <a:xfrm>
            <a:off x="4889481" y="650649"/>
            <a:ext cx="6129772" cy="707886"/>
            <a:chOff x="4889481" y="650649"/>
            <a:chExt cx="6129772" cy="707886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F22AB49-5FE7-4EB9-87F8-E266A9EE949B}"/>
                </a:ext>
              </a:extLst>
            </p:cNvPr>
            <p:cNvSpPr/>
            <p:nvPr/>
          </p:nvSpPr>
          <p:spPr>
            <a:xfrm>
              <a:off x="4889481" y="650649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082D3F31-7F75-40A9-9F75-AEC29F342308}"/>
                </a:ext>
              </a:extLst>
            </p:cNvPr>
            <p:cNvSpPr/>
            <p:nvPr/>
          </p:nvSpPr>
          <p:spPr>
            <a:xfrm>
              <a:off x="5642581" y="650649"/>
              <a:ext cx="5376672" cy="649224"/>
            </a:xfrm>
            <a:prstGeom prst="chevron">
              <a:avLst>
                <a:gd name="adj" fmla="val 3028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4C8E95F-456A-4D7E-9213-7BFC8150AFFC}"/>
                </a:ext>
              </a:extLst>
            </p:cNvPr>
            <p:cNvSpPr txBox="1"/>
            <p:nvPr/>
          </p:nvSpPr>
          <p:spPr>
            <a:xfrm>
              <a:off x="5025239" y="650649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A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861D117-F5D0-4C0F-84B9-3CB7316E34BB}"/>
                </a:ext>
              </a:extLst>
            </p:cNvPr>
            <p:cNvSpPr/>
            <p:nvPr/>
          </p:nvSpPr>
          <p:spPr>
            <a:xfrm>
              <a:off x="5897313" y="713651"/>
              <a:ext cx="35686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Giêm</a:t>
              </a:r>
              <a:r>
                <a:rPr lang="en-US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Oát</a:t>
              </a:r>
              <a:r>
                <a:rPr lang="en-US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(James Watt)</a:t>
              </a:r>
              <a:endParaRPr lang="vi-VN" sz="2800" b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155141-694A-4A97-922A-EDEBF83B311F}"/>
              </a:ext>
            </a:extLst>
          </p:cNvPr>
          <p:cNvGrpSpPr/>
          <p:nvPr/>
        </p:nvGrpSpPr>
        <p:grpSpPr>
          <a:xfrm>
            <a:off x="4889481" y="1771047"/>
            <a:ext cx="6129772" cy="707886"/>
            <a:chOff x="4889481" y="1771047"/>
            <a:chExt cx="6129772" cy="707886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B9F797F-5898-4FE3-BFFA-674DB8D7A556}"/>
                </a:ext>
              </a:extLst>
            </p:cNvPr>
            <p:cNvSpPr/>
            <p:nvPr/>
          </p:nvSpPr>
          <p:spPr>
            <a:xfrm>
              <a:off x="4889481" y="1775210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AC5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616B285C-CA06-4816-BC84-E61C9C94671C}"/>
                </a:ext>
              </a:extLst>
            </p:cNvPr>
            <p:cNvSpPr/>
            <p:nvPr/>
          </p:nvSpPr>
          <p:spPr>
            <a:xfrm>
              <a:off x="5642581" y="1775210"/>
              <a:ext cx="5376672" cy="649224"/>
            </a:xfrm>
            <a:prstGeom prst="chevron">
              <a:avLst>
                <a:gd name="adj" fmla="val 30282"/>
              </a:avLst>
            </a:prstGeom>
            <a:solidFill>
              <a:schemeClr val="bg1"/>
            </a:solidFill>
            <a:ln>
              <a:solidFill>
                <a:srgbClr val="FAC5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251CE5-8826-4724-943C-7AE2CCA5F3FC}"/>
                </a:ext>
              </a:extLst>
            </p:cNvPr>
            <p:cNvSpPr txBox="1"/>
            <p:nvPr/>
          </p:nvSpPr>
          <p:spPr>
            <a:xfrm>
              <a:off x="5025239" y="1771047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B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3780FD-9502-4FD2-96D4-728FC9689AE0}"/>
                </a:ext>
              </a:extLst>
            </p:cNvPr>
            <p:cNvSpPr/>
            <p:nvPr/>
          </p:nvSpPr>
          <p:spPr>
            <a:xfrm>
              <a:off x="5897313" y="1838212"/>
              <a:ext cx="30508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Các</a:t>
              </a:r>
              <a:r>
                <a:rPr lang="en-US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Ben (Karl Benz)</a:t>
              </a:r>
              <a:endParaRPr lang="vi-VN" sz="28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CDCA51B-087D-4493-85B2-695A4491EC21}"/>
              </a:ext>
            </a:extLst>
          </p:cNvPr>
          <p:cNvGrpSpPr/>
          <p:nvPr/>
        </p:nvGrpSpPr>
        <p:grpSpPr>
          <a:xfrm>
            <a:off x="4889481" y="2891445"/>
            <a:ext cx="6198677" cy="707886"/>
            <a:chOff x="4889481" y="2891445"/>
            <a:chExt cx="6198677" cy="707886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51FB0B21-E45F-494B-82F5-9EA24E195750}"/>
                </a:ext>
              </a:extLst>
            </p:cNvPr>
            <p:cNvSpPr/>
            <p:nvPr/>
          </p:nvSpPr>
          <p:spPr>
            <a:xfrm>
              <a:off x="4889481" y="2895608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5AD1A39F-65D6-4115-8515-3C5F75113C0C}"/>
                </a:ext>
              </a:extLst>
            </p:cNvPr>
            <p:cNvSpPr/>
            <p:nvPr/>
          </p:nvSpPr>
          <p:spPr>
            <a:xfrm>
              <a:off x="5642581" y="2895608"/>
              <a:ext cx="5376672" cy="649224"/>
            </a:xfrm>
            <a:prstGeom prst="chevron">
              <a:avLst>
                <a:gd name="adj" fmla="val 30282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CB7FDF-9CF3-4D7D-B7D5-86D5F5B788C5}"/>
                </a:ext>
              </a:extLst>
            </p:cNvPr>
            <p:cNvSpPr txBox="1"/>
            <p:nvPr/>
          </p:nvSpPr>
          <p:spPr>
            <a:xfrm>
              <a:off x="5025239" y="2891445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C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EC1AECB-F790-4F4E-B744-3CD58B5D3FBD}"/>
                </a:ext>
              </a:extLst>
            </p:cNvPr>
            <p:cNvSpPr/>
            <p:nvPr/>
          </p:nvSpPr>
          <p:spPr>
            <a:xfrm>
              <a:off x="5897313" y="2958610"/>
              <a:ext cx="51908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Tô-</a:t>
              </a:r>
              <a:r>
                <a:rPr lang="vi-VN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mát</a:t>
              </a:r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Ê-đi-xơn (</a:t>
              </a:r>
              <a:r>
                <a:rPr lang="vi-VN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Thomas</a:t>
              </a:r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</a:t>
              </a:r>
              <a:r>
                <a:rPr lang="vi-VN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Edison</a:t>
              </a:r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) </a:t>
              </a:r>
              <a:endParaRPr lang="vi-VN" sz="28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3920F3-DCE7-4669-BCF1-BBCC008577E2}"/>
              </a:ext>
            </a:extLst>
          </p:cNvPr>
          <p:cNvGrpSpPr/>
          <p:nvPr/>
        </p:nvGrpSpPr>
        <p:grpSpPr>
          <a:xfrm>
            <a:off x="4889481" y="4011843"/>
            <a:ext cx="6129772" cy="707886"/>
            <a:chOff x="4889481" y="4011843"/>
            <a:chExt cx="6129772" cy="707886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45F86DA-CEBC-407E-9C72-BDFF2FD2BD41}"/>
                </a:ext>
              </a:extLst>
            </p:cNvPr>
            <p:cNvSpPr/>
            <p:nvPr/>
          </p:nvSpPr>
          <p:spPr>
            <a:xfrm>
              <a:off x="4889481" y="4020169"/>
              <a:ext cx="753100" cy="649224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2060F7D7-3BE6-4260-883F-C1B5761E45FA}"/>
                </a:ext>
              </a:extLst>
            </p:cNvPr>
            <p:cNvSpPr/>
            <p:nvPr/>
          </p:nvSpPr>
          <p:spPr>
            <a:xfrm>
              <a:off x="5642581" y="4015714"/>
              <a:ext cx="5376672" cy="649224"/>
            </a:xfrm>
            <a:prstGeom prst="chevron">
              <a:avLst>
                <a:gd name="adj" fmla="val 30282"/>
              </a:avLst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9276D9-1652-4141-9CDC-87C4466F85FE}"/>
                </a:ext>
              </a:extLst>
            </p:cNvPr>
            <p:cNvSpPr txBox="1"/>
            <p:nvPr/>
          </p:nvSpPr>
          <p:spPr>
            <a:xfrm>
              <a:off x="5025239" y="4011843"/>
              <a:ext cx="481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Ziclets" panose="02000603000000000000" pitchFamily="2" charset="0"/>
                </a:rPr>
                <a:t>D</a:t>
              </a:r>
              <a:endParaRPr lang="vi-VN" sz="4000" b="1" dirty="0">
                <a:ln>
                  <a:solidFill>
                    <a:schemeClr val="tx1"/>
                  </a:solidFill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790FE7A-587E-439B-A99C-A0B75D277155}"/>
                </a:ext>
              </a:extLst>
            </p:cNvPr>
            <p:cNvSpPr/>
            <p:nvPr/>
          </p:nvSpPr>
          <p:spPr>
            <a:xfrm>
              <a:off x="5897313" y="4078716"/>
              <a:ext cx="38571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O-vơ Rai (</a:t>
              </a:r>
              <a:r>
                <a:rPr lang="vi-VN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Orville</a:t>
              </a:r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 </a:t>
              </a:r>
              <a:r>
                <a:rPr lang="vi-VN" sz="2800" b="1" dirty="0" err="1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Wright</a:t>
              </a:r>
              <a:r>
                <a:rPr lang="vi-VN" sz="2800" b="1" dirty="0">
                  <a:solidFill>
                    <a:srgbClr val="000000"/>
                  </a:solidFill>
                  <a:latin typeface="UTM Flamenco" panose="02040603050506020204" pitchFamily="18" charset="0"/>
                  <a:ea typeface="UTM French Vanilla"/>
                  <a:cs typeface="UTM French Vanilla"/>
                  <a:sym typeface="UTM French Vanilla"/>
                </a:rPr>
                <a:t>) </a:t>
              </a:r>
              <a:endParaRPr lang="vi-VN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80004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>
            <a:extLst>
              <a:ext uri="{FF2B5EF4-FFF2-40B4-BE49-F238E27FC236}">
                <a16:creationId xmlns:a16="http://schemas.microsoft.com/office/drawing/2014/main" id="{DE99D4B7-B5B3-4B68-AAE6-8270831EE0D4}"/>
              </a:ext>
            </a:extLst>
          </p:cNvPr>
          <p:cNvSpPr/>
          <p:nvPr/>
        </p:nvSpPr>
        <p:spPr>
          <a:xfrm rot="21070819" flipH="1">
            <a:off x="-414186" y="5364768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E46C41B7-7F45-47DB-9FEB-BDD9510B7BA1}"/>
              </a:ext>
            </a:extLst>
          </p:cNvPr>
          <p:cNvSpPr/>
          <p:nvPr/>
        </p:nvSpPr>
        <p:spPr>
          <a:xfrm rot="21070819" flipH="1">
            <a:off x="4555956" y="552952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4F5FD024-369D-48A1-BEB9-EB502FAAE04F}"/>
              </a:ext>
            </a:extLst>
          </p:cNvPr>
          <p:cNvSpPr/>
          <p:nvPr/>
        </p:nvSpPr>
        <p:spPr>
          <a:xfrm rot="21070819" flipH="1">
            <a:off x="8263987" y="5649471"/>
            <a:ext cx="7764583" cy="2417056"/>
          </a:xfrm>
          <a:custGeom>
            <a:avLst/>
            <a:gdLst/>
            <a:ahLst/>
            <a:cxnLst/>
            <a:rect l="l" t="t" r="r" b="b"/>
            <a:pathLst>
              <a:path w="16230600" h="5673528">
                <a:moveTo>
                  <a:pt x="16230600" y="0"/>
                </a:moveTo>
                <a:lnTo>
                  <a:pt x="0" y="0"/>
                </a:lnTo>
                <a:lnTo>
                  <a:pt x="0" y="5673528"/>
                </a:lnTo>
                <a:lnTo>
                  <a:pt x="16230600" y="567352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E58FFC1-2444-48DE-B849-BF8A7EAE45AA}"/>
              </a:ext>
            </a:extLst>
          </p:cNvPr>
          <p:cNvSpPr/>
          <p:nvPr/>
        </p:nvSpPr>
        <p:spPr>
          <a:xfrm>
            <a:off x="685800" y="404924"/>
            <a:ext cx="10774680" cy="5284676"/>
          </a:xfrm>
          <a:custGeom>
            <a:avLst/>
            <a:gdLst/>
            <a:ahLst/>
            <a:cxnLst/>
            <a:rect l="l" t="t" r="r" b="b"/>
            <a:pathLst>
              <a:path w="10820400" h="5464302">
                <a:moveTo>
                  <a:pt x="0" y="0"/>
                </a:moveTo>
                <a:lnTo>
                  <a:pt x="10820400" y="0"/>
                </a:lnTo>
                <a:lnTo>
                  <a:pt x="10820400" y="5464302"/>
                </a:lnTo>
                <a:lnTo>
                  <a:pt x="0" y="5464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A86ED-ED0E-4F5D-8EA8-84C9BA8D1D26}"/>
              </a:ext>
            </a:extLst>
          </p:cNvPr>
          <p:cNvSpPr/>
          <p:nvPr/>
        </p:nvSpPr>
        <p:spPr>
          <a:xfrm>
            <a:off x="2678953" y="2286168"/>
            <a:ext cx="62768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28575">
                  <a:solidFill>
                    <a:schemeClr val="accent5"/>
                  </a:solidFill>
                  <a:prstDash val="solid"/>
                </a:ln>
                <a:gradFill flip="none" rotWithShape="1">
                  <a:gsLst>
                    <a:gs pos="19000">
                      <a:srgbClr val="D2288F"/>
                    </a:gs>
                    <a:gs pos="95187">
                      <a:srgbClr val="FFFF00"/>
                    </a:gs>
                    <a:gs pos="67000">
                      <a:srgbClr val="92D050"/>
                    </a:gs>
                    <a:gs pos="45000">
                      <a:srgbClr val="07BDAA"/>
                    </a:gs>
                  </a:gsLst>
                  <a:lin ang="13500000" scaled="1"/>
                  <a:tileRect/>
                </a:gradFill>
                <a:latin typeface="UTM Cookies" panose="02040603050506020204" pitchFamily="18" charset="0"/>
              </a:rPr>
              <a:t>LUYỆN TẬP</a:t>
            </a:r>
            <a:endParaRPr lang="en-US" sz="9600" b="1" cap="none" spc="0" dirty="0">
              <a:ln w="28575">
                <a:solidFill>
                  <a:schemeClr val="accent5"/>
                </a:solidFill>
                <a:prstDash val="solid"/>
              </a:ln>
              <a:gradFill flip="none" rotWithShape="1">
                <a:gsLst>
                  <a:gs pos="19000">
                    <a:srgbClr val="D2288F"/>
                  </a:gs>
                  <a:gs pos="95187">
                    <a:srgbClr val="FFFF00"/>
                  </a:gs>
                  <a:gs pos="67000">
                    <a:srgbClr val="92D050"/>
                  </a:gs>
                  <a:gs pos="45000">
                    <a:srgbClr val="07BDAA"/>
                  </a:gs>
                </a:gsLst>
                <a:lin ang="13500000" scaled="1"/>
                <a:tileRect/>
              </a:gradFill>
              <a:effectLst/>
              <a:latin typeface="UTM 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189CF-C22C-4438-A06D-CE738A63E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3122" y="0"/>
            <a:ext cx="995988" cy="995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311C5-CE46-4533-A4B2-6C6D987AA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5589" y="1244849"/>
            <a:ext cx="813402" cy="813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7692D3-B488-451E-A4D6-97415D6A4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972" y="1737824"/>
            <a:ext cx="813402" cy="813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2BC77-24A9-4E11-8145-F588AB922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05847"/>
            <a:ext cx="2927202" cy="2927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9BED13-F31D-48A0-88FF-5BB14BF63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75164">
            <a:off x="-183179" y="-607579"/>
            <a:ext cx="3362208" cy="3362208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219E5E5A-DE40-44C3-80F2-4DCCA01EC1AC}"/>
              </a:ext>
            </a:extLst>
          </p:cNvPr>
          <p:cNvSpPr/>
          <p:nvPr/>
        </p:nvSpPr>
        <p:spPr>
          <a:xfrm rot="420891">
            <a:off x="8300638" y="-52588"/>
            <a:ext cx="2867621" cy="2344280"/>
          </a:xfrm>
          <a:custGeom>
            <a:avLst/>
            <a:gdLst/>
            <a:ahLst/>
            <a:cxnLst/>
            <a:rect l="l" t="t" r="r" b="b"/>
            <a:pathLst>
              <a:path w="2867621" h="2344280">
                <a:moveTo>
                  <a:pt x="0" y="0"/>
                </a:moveTo>
                <a:lnTo>
                  <a:pt x="2867621" y="0"/>
                </a:lnTo>
                <a:lnTo>
                  <a:pt x="2867621" y="2344280"/>
                </a:lnTo>
                <a:lnTo>
                  <a:pt x="0" y="2344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047F2E63-DC96-4976-9736-9D92066A59D6}"/>
              </a:ext>
            </a:extLst>
          </p:cNvPr>
          <p:cNvSpPr/>
          <p:nvPr/>
        </p:nvSpPr>
        <p:spPr>
          <a:xfrm>
            <a:off x="8890314" y="3150980"/>
            <a:ext cx="3255965" cy="3707020"/>
          </a:xfrm>
          <a:custGeom>
            <a:avLst/>
            <a:gdLst/>
            <a:ahLst/>
            <a:cxnLst/>
            <a:rect l="l" t="t" r="r" b="b"/>
            <a:pathLst>
              <a:path w="3924046" h="4267200">
                <a:moveTo>
                  <a:pt x="0" y="0"/>
                </a:moveTo>
                <a:lnTo>
                  <a:pt x="3924046" y="0"/>
                </a:lnTo>
                <a:lnTo>
                  <a:pt x="3924046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942</Words>
  <Application>Microsoft Office PowerPoint</Application>
  <PresentationFormat>Widescreen</PresentationFormat>
  <Paragraphs>104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Arial</vt:lpstr>
      <vt:lpstr>Calibri</vt:lpstr>
      <vt:lpstr>Calibri Light</vt:lpstr>
      <vt:lpstr>iCiel Andes Rounded Light</vt:lpstr>
      <vt:lpstr>iCiel Bambola</vt:lpstr>
      <vt:lpstr>iCiel Brush Up</vt:lpstr>
      <vt:lpstr>iCiel Cadena</vt:lpstr>
      <vt:lpstr>iCiel Hipsteria</vt:lpstr>
      <vt:lpstr>iCiel Mijas</vt:lpstr>
      <vt:lpstr>iCiel Soup of Justice</vt:lpstr>
      <vt:lpstr>SVN-Adam Gorry</vt:lpstr>
      <vt:lpstr>SVN-Aguda Black</vt:lpstr>
      <vt:lpstr>SVN-Avo</vt:lpstr>
      <vt:lpstr>SVN-Poky's</vt:lpstr>
      <vt:lpstr>SVN-Taiga</vt:lpstr>
      <vt:lpstr>SVN-Ziclets</vt:lpstr>
      <vt:lpstr>Times New Roman</vt:lpstr>
      <vt:lpstr>UTM Avo</vt:lpstr>
      <vt:lpstr>UTM Cookies</vt:lpstr>
      <vt:lpstr>UTM Flamenco</vt:lpstr>
      <vt:lpstr>UTM French Vanilla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 NGUYEN</dc:creator>
  <cp:lastModifiedBy>Nga Nguyen</cp:lastModifiedBy>
  <cp:revision>73</cp:revision>
  <dcterms:created xsi:type="dcterms:W3CDTF">2024-08-03T00:54:16Z</dcterms:created>
  <dcterms:modified xsi:type="dcterms:W3CDTF">2025-02-05T15:05:23Z</dcterms:modified>
</cp:coreProperties>
</file>